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63" r:id="rId6"/>
    <p:sldId id="260" r:id="rId7"/>
    <p:sldId id="265" r:id="rId8"/>
    <p:sldId id="264" r:id="rId9"/>
    <p:sldId id="259" r:id="rId10"/>
    <p:sldId id="266" r:id="rId11"/>
    <p:sldId id="283" r:id="rId12"/>
    <p:sldId id="269" r:id="rId13"/>
    <p:sldId id="280" r:id="rId14"/>
    <p:sldId id="279" r:id="rId15"/>
    <p:sldId id="268" r:id="rId16"/>
    <p:sldId id="270" r:id="rId17"/>
    <p:sldId id="271" r:id="rId18"/>
    <p:sldId id="272" r:id="rId19"/>
    <p:sldId id="275" r:id="rId20"/>
    <p:sldId id="276" r:id="rId21"/>
    <p:sldId id="277" r:id="rId22"/>
    <p:sldId id="273" r:id="rId23"/>
    <p:sldId id="274" r:id="rId24"/>
    <p:sldId id="262" r:id="rId25"/>
    <p:sldId id="278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סגנון ביניים 3 - הדגשה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סגנון ביניים 4 - הדגשה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סגנון ביניים 1 - הדגשה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67626" autoAdjust="0"/>
  </p:normalViewPr>
  <p:slideViewPr>
    <p:cSldViewPr snapToGrid="0">
      <p:cViewPr varScale="1">
        <p:scale>
          <a:sx n="75" d="100"/>
          <a:sy n="75" d="100"/>
        </p:scale>
        <p:origin x="1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daya Abayev" userId="57af4d0e-bfee-4e79-ba0a-64f588ac19e8" providerId="ADAL" clId="{A3F2C79E-1F80-4F4D-B42D-8F7F339D90CC}"/>
    <pc:docChg chg="modSld sldOrd">
      <pc:chgData name="Hodaya Abayev" userId="57af4d0e-bfee-4e79-ba0a-64f588ac19e8" providerId="ADAL" clId="{A3F2C79E-1F80-4F4D-B42D-8F7F339D90CC}" dt="2024-11-25T08:06:16.214" v="1"/>
      <pc:docMkLst>
        <pc:docMk/>
      </pc:docMkLst>
      <pc:sldChg chg="ord">
        <pc:chgData name="Hodaya Abayev" userId="57af4d0e-bfee-4e79-ba0a-64f588ac19e8" providerId="ADAL" clId="{A3F2C79E-1F80-4F4D-B42D-8F7F339D90CC}" dt="2024-11-25T08:06:16.214" v="1"/>
        <pc:sldMkLst>
          <pc:docMk/>
          <pc:sldMk cId="304791194" sldId="27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1DCEDF-D07B-4C75-AE21-67B0D381A722}" type="doc">
      <dgm:prSet loTypeId="urn:microsoft.com/office/officeart/2005/8/layout/hList7" loCatId="list" qsTypeId="urn:microsoft.com/office/officeart/2005/8/quickstyle/simple4" qsCatId="simple" csTypeId="urn:microsoft.com/office/officeart/2005/8/colors/accent3_1" csCatId="accent3" phldr="1"/>
      <dgm:spPr/>
      <dgm:t>
        <a:bodyPr/>
        <a:lstStyle/>
        <a:p>
          <a:pPr rtl="1"/>
          <a:endParaRPr lang="he-IL"/>
        </a:p>
      </dgm:t>
    </dgm:pt>
    <dgm:pt modelId="{ABBBDFE0-9E08-45F7-A8AE-4CB291858FCB}">
      <dgm:prSet phldrT="[טקסט]" custT="1"/>
      <dgm:spPr/>
      <dgm:t>
        <a:bodyPr/>
        <a:lstStyle/>
        <a:p>
          <a:pPr algn="ctr" rtl="1"/>
          <a:r>
            <a:rPr lang="en-US" sz="1800" b="1" i="0" dirty="0">
              <a:effectLst/>
              <a:latin typeface="Arial Narrow" panose="020B0606020202030204" pitchFamily="34" charset="0"/>
            </a:rPr>
            <a:t>The dataset “</a:t>
          </a:r>
          <a:r>
            <a:rPr lang="en-US" sz="1800" b="1" i="1" dirty="0">
              <a:effectLst/>
              <a:latin typeface="Arial Narrow" panose="020B0606020202030204" pitchFamily="34" charset="0"/>
            </a:rPr>
            <a:t>T</a:t>
          </a:r>
          <a:r>
            <a:rPr lang="en-US" sz="1800" b="1" i="1" dirty="0">
              <a:latin typeface="Arial Narrow" panose="020B0606020202030204" pitchFamily="34" charset="0"/>
            </a:rPr>
            <a:t>he Employment Scam Aegean Dataset</a:t>
          </a:r>
          <a:r>
            <a:rPr lang="en-US" sz="1800" b="1" i="0" dirty="0">
              <a:effectLst/>
              <a:latin typeface="Arial Narrow" panose="020B0606020202030204" pitchFamily="34" charset="0"/>
            </a:rPr>
            <a:t> “ contains of 18K job descriptions out of which about 800 are fake.</a:t>
          </a:r>
          <a:endParaRPr lang="he-IL" sz="1800" dirty="0"/>
        </a:p>
      </dgm:t>
    </dgm:pt>
    <dgm:pt modelId="{A7915E38-31DC-4906-835B-53AC7CAD3800}" type="parTrans" cxnId="{9D31A871-7804-48AE-88D1-23D38E6D0CD7}">
      <dgm:prSet/>
      <dgm:spPr/>
      <dgm:t>
        <a:bodyPr/>
        <a:lstStyle/>
        <a:p>
          <a:pPr rtl="1"/>
          <a:endParaRPr lang="he-IL"/>
        </a:p>
      </dgm:t>
    </dgm:pt>
    <dgm:pt modelId="{C64263EB-D986-4F02-846A-5519FB07F743}" type="sibTrans" cxnId="{9D31A871-7804-48AE-88D1-23D38E6D0CD7}">
      <dgm:prSet/>
      <dgm:spPr/>
      <dgm:t>
        <a:bodyPr/>
        <a:lstStyle/>
        <a:p>
          <a:pPr rtl="1"/>
          <a:endParaRPr lang="he-IL"/>
        </a:p>
      </dgm:t>
    </dgm:pt>
    <dgm:pt modelId="{6327F852-FA88-41A2-AB56-05F72A59E288}">
      <dgm:prSet phldrT="[טקסט]" custT="1"/>
      <dgm:spPr/>
      <dgm:t>
        <a:bodyPr/>
        <a:lstStyle/>
        <a:p>
          <a:pPr algn="ctr" rtl="1"/>
          <a:r>
            <a:rPr lang="en-US" sz="2000" b="1" i="0" dirty="0">
              <a:effectLst/>
              <a:latin typeface="Arial Narrow" panose="020B0606020202030204" pitchFamily="34" charset="0"/>
            </a:rPr>
            <a:t>The data consists of both textual information and meta-information about the jobs.</a:t>
          </a:r>
          <a:endParaRPr lang="he-IL" sz="2000" dirty="0"/>
        </a:p>
      </dgm:t>
    </dgm:pt>
    <dgm:pt modelId="{9DBD5AF5-90A5-4A5F-AD88-17A555FB3C8D}" type="parTrans" cxnId="{A6C0CCFA-A246-4621-9AD6-F93D1DC6A1A3}">
      <dgm:prSet/>
      <dgm:spPr/>
      <dgm:t>
        <a:bodyPr/>
        <a:lstStyle/>
        <a:p>
          <a:pPr rtl="1"/>
          <a:endParaRPr lang="he-IL"/>
        </a:p>
      </dgm:t>
    </dgm:pt>
    <dgm:pt modelId="{976BE575-453F-421C-82B9-8CEEDCFCC7C3}" type="sibTrans" cxnId="{A6C0CCFA-A246-4621-9AD6-F93D1DC6A1A3}">
      <dgm:prSet/>
      <dgm:spPr/>
      <dgm:t>
        <a:bodyPr/>
        <a:lstStyle/>
        <a:p>
          <a:pPr rtl="1"/>
          <a:endParaRPr lang="he-IL"/>
        </a:p>
      </dgm:t>
    </dgm:pt>
    <dgm:pt modelId="{7C33E97D-3B9B-44E3-8A29-213E8390FF44}">
      <dgm:prSet phldrT="[טקסט]" custT="1"/>
      <dgm:spPr/>
      <dgm:t>
        <a:bodyPr/>
        <a:lstStyle/>
        <a:p>
          <a:pPr algn="ctr" rtl="1"/>
          <a:r>
            <a:rPr lang="en-US" sz="1800" b="1" i="0" dirty="0">
              <a:effectLst/>
              <a:latin typeface="Arial Narrow" panose="020B0606020202030204" pitchFamily="34" charset="0"/>
            </a:rPr>
            <a:t>This dataset </a:t>
          </a:r>
          <a:r>
            <a:rPr lang="en-US" sz="1800" b="1" dirty="0">
              <a:latin typeface="Arial Narrow" panose="020B0606020202030204" pitchFamily="34" charset="0"/>
            </a:rPr>
            <a:t>will</a:t>
          </a:r>
          <a:r>
            <a:rPr lang="en-US" sz="1800" b="1" i="0" dirty="0">
              <a:effectLst/>
              <a:latin typeface="Arial Narrow" panose="020B0606020202030204" pitchFamily="34" charset="0"/>
            </a:rPr>
            <a:t> be used to create classification models which can learn the fraudulent job descriptions.</a:t>
          </a:r>
          <a:endParaRPr lang="he-IL" sz="1800" dirty="0"/>
        </a:p>
      </dgm:t>
    </dgm:pt>
    <dgm:pt modelId="{CCD17769-47F1-4AB2-94E1-ED5BC5CBD06A}" type="parTrans" cxnId="{8BF4B4C4-92CC-4F2C-8A9C-EB98406A6B89}">
      <dgm:prSet/>
      <dgm:spPr/>
      <dgm:t>
        <a:bodyPr/>
        <a:lstStyle/>
        <a:p>
          <a:pPr rtl="1"/>
          <a:endParaRPr lang="he-IL"/>
        </a:p>
      </dgm:t>
    </dgm:pt>
    <dgm:pt modelId="{93B51447-5CB5-48DB-9C74-56EE820E6C3F}" type="sibTrans" cxnId="{8BF4B4C4-92CC-4F2C-8A9C-EB98406A6B89}">
      <dgm:prSet/>
      <dgm:spPr/>
      <dgm:t>
        <a:bodyPr/>
        <a:lstStyle/>
        <a:p>
          <a:pPr rtl="1"/>
          <a:endParaRPr lang="he-IL"/>
        </a:p>
      </dgm:t>
    </dgm:pt>
    <dgm:pt modelId="{D231BB4E-83BC-4706-B101-C63C84AAAC2B}" type="pres">
      <dgm:prSet presAssocID="{751DCEDF-D07B-4C75-AE21-67B0D381A722}" presName="Name0" presStyleCnt="0">
        <dgm:presLayoutVars>
          <dgm:dir/>
          <dgm:resizeHandles val="exact"/>
        </dgm:presLayoutVars>
      </dgm:prSet>
      <dgm:spPr/>
    </dgm:pt>
    <dgm:pt modelId="{8280A7CA-BF1F-452D-9FA3-2F580E8267D5}" type="pres">
      <dgm:prSet presAssocID="{751DCEDF-D07B-4C75-AE21-67B0D381A722}" presName="fgShape" presStyleLbl="fgShp" presStyleIdx="0" presStyleCnt="1"/>
      <dgm:spPr/>
    </dgm:pt>
    <dgm:pt modelId="{AA6237B2-0685-4194-BC30-4866AC464965}" type="pres">
      <dgm:prSet presAssocID="{751DCEDF-D07B-4C75-AE21-67B0D381A722}" presName="linComp" presStyleCnt="0"/>
      <dgm:spPr/>
    </dgm:pt>
    <dgm:pt modelId="{1BDC0295-B4B9-4632-9A22-AA023050DBB9}" type="pres">
      <dgm:prSet presAssocID="{ABBBDFE0-9E08-45F7-A8AE-4CB291858FCB}" presName="compNode" presStyleCnt="0"/>
      <dgm:spPr/>
    </dgm:pt>
    <dgm:pt modelId="{7E519D9F-C5BC-4D81-9CAB-C8EC64431601}" type="pres">
      <dgm:prSet presAssocID="{ABBBDFE0-9E08-45F7-A8AE-4CB291858FCB}" presName="bkgdShape" presStyleLbl="node1" presStyleIdx="0" presStyleCnt="3"/>
      <dgm:spPr/>
    </dgm:pt>
    <dgm:pt modelId="{5A6D4AF4-55C6-4B72-A825-2D33617AF1DF}" type="pres">
      <dgm:prSet presAssocID="{ABBBDFE0-9E08-45F7-A8AE-4CB291858FCB}" presName="nodeTx" presStyleLbl="node1" presStyleIdx="0" presStyleCnt="3">
        <dgm:presLayoutVars>
          <dgm:bulletEnabled val="1"/>
        </dgm:presLayoutVars>
      </dgm:prSet>
      <dgm:spPr/>
    </dgm:pt>
    <dgm:pt modelId="{B65BDFF3-D6BA-47A7-AE2B-7D2A066D8AC7}" type="pres">
      <dgm:prSet presAssocID="{ABBBDFE0-9E08-45F7-A8AE-4CB291858FCB}" presName="invisiNode" presStyleLbl="node1" presStyleIdx="0" presStyleCnt="3"/>
      <dgm:spPr/>
    </dgm:pt>
    <dgm:pt modelId="{B1AF0DE2-DDB1-460F-8823-77A9BB33B308}" type="pres">
      <dgm:prSet presAssocID="{ABBBDFE0-9E08-45F7-A8AE-4CB291858FCB}" presName="imagNode" presStyleLbl="fgImgPlace1" presStyleIdx="0" presStyleCnt="3"/>
      <dgm:spPr>
        <a:blipFill>
          <a:blip xmlns:r="http://schemas.openxmlformats.org/officeDocument/2006/relationships" r:embed="rId1">
            <a:alphaModFix amt="52000"/>
          </a:blip>
          <a:stretch>
            <a:fillRect/>
          </a:stretch>
        </a:blipFill>
      </dgm:spPr>
    </dgm:pt>
    <dgm:pt modelId="{2E605B70-2AD8-484A-A93D-8C392C72A13C}" type="pres">
      <dgm:prSet presAssocID="{C64263EB-D986-4F02-846A-5519FB07F743}" presName="sibTrans" presStyleLbl="sibTrans2D1" presStyleIdx="0" presStyleCnt="0"/>
      <dgm:spPr/>
    </dgm:pt>
    <dgm:pt modelId="{B587E077-A998-4515-9D61-5549F3A0197F}" type="pres">
      <dgm:prSet presAssocID="{6327F852-FA88-41A2-AB56-05F72A59E288}" presName="compNode" presStyleCnt="0"/>
      <dgm:spPr/>
    </dgm:pt>
    <dgm:pt modelId="{C9E1530A-203E-4E30-B176-A1388DC7C42F}" type="pres">
      <dgm:prSet presAssocID="{6327F852-FA88-41A2-AB56-05F72A59E288}" presName="bkgdShape" presStyleLbl="node1" presStyleIdx="1" presStyleCnt="3"/>
      <dgm:spPr/>
    </dgm:pt>
    <dgm:pt modelId="{BF2F1949-0500-49F2-B730-55599EB27AF7}" type="pres">
      <dgm:prSet presAssocID="{6327F852-FA88-41A2-AB56-05F72A59E288}" presName="nodeTx" presStyleLbl="node1" presStyleIdx="1" presStyleCnt="3">
        <dgm:presLayoutVars>
          <dgm:bulletEnabled val="1"/>
        </dgm:presLayoutVars>
      </dgm:prSet>
      <dgm:spPr/>
    </dgm:pt>
    <dgm:pt modelId="{65ACD8BA-C52A-4836-A044-EC814041BD83}" type="pres">
      <dgm:prSet presAssocID="{6327F852-FA88-41A2-AB56-05F72A59E288}" presName="invisiNode" presStyleLbl="node1" presStyleIdx="1" presStyleCnt="3"/>
      <dgm:spPr/>
    </dgm:pt>
    <dgm:pt modelId="{ED6EBC3D-C66E-462C-AE4E-E6341EB3A6B0}" type="pres">
      <dgm:prSet presAssocID="{6327F852-FA88-41A2-AB56-05F72A59E288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AB4FB7F1-3D3C-4C57-AC05-96C0E94BEDD0}" type="pres">
      <dgm:prSet presAssocID="{976BE575-453F-421C-82B9-8CEEDCFCC7C3}" presName="sibTrans" presStyleLbl="sibTrans2D1" presStyleIdx="0" presStyleCnt="0"/>
      <dgm:spPr/>
    </dgm:pt>
    <dgm:pt modelId="{11362B37-6A62-4B99-BD7B-6B8450ABAC16}" type="pres">
      <dgm:prSet presAssocID="{7C33E97D-3B9B-44E3-8A29-213E8390FF44}" presName="compNode" presStyleCnt="0"/>
      <dgm:spPr/>
    </dgm:pt>
    <dgm:pt modelId="{AAEB79E8-F78E-4368-A1D8-16CC283B9CB0}" type="pres">
      <dgm:prSet presAssocID="{7C33E97D-3B9B-44E3-8A29-213E8390FF44}" presName="bkgdShape" presStyleLbl="node1" presStyleIdx="2" presStyleCnt="3" custLinFactNeighborX="12868" custLinFactNeighborY="400"/>
      <dgm:spPr/>
    </dgm:pt>
    <dgm:pt modelId="{90F1A5D5-6FC8-42A0-8726-4651CBA0A58B}" type="pres">
      <dgm:prSet presAssocID="{7C33E97D-3B9B-44E3-8A29-213E8390FF44}" presName="nodeTx" presStyleLbl="node1" presStyleIdx="2" presStyleCnt="3">
        <dgm:presLayoutVars>
          <dgm:bulletEnabled val="1"/>
        </dgm:presLayoutVars>
      </dgm:prSet>
      <dgm:spPr/>
    </dgm:pt>
    <dgm:pt modelId="{DF037560-D348-4EBE-9177-96A406FE538E}" type="pres">
      <dgm:prSet presAssocID="{7C33E97D-3B9B-44E3-8A29-213E8390FF44}" presName="invisiNode" presStyleLbl="node1" presStyleIdx="2" presStyleCnt="3"/>
      <dgm:spPr/>
    </dgm:pt>
    <dgm:pt modelId="{253AE2D6-B1D2-49F8-A4B3-9E98BA0299E9}" type="pres">
      <dgm:prSet presAssocID="{7C33E97D-3B9B-44E3-8A29-213E8390FF44}" presName="imagNode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2C6C831-3EB7-4F08-8108-FC126E965652}" type="presOf" srcId="{7C33E97D-3B9B-44E3-8A29-213E8390FF44}" destId="{90F1A5D5-6FC8-42A0-8726-4651CBA0A58B}" srcOrd="1" destOrd="0" presId="urn:microsoft.com/office/officeart/2005/8/layout/hList7"/>
    <dgm:cxn modelId="{B2CA6132-B91B-4E1C-AC13-CA5CB176F0A3}" type="presOf" srcId="{976BE575-453F-421C-82B9-8CEEDCFCC7C3}" destId="{AB4FB7F1-3D3C-4C57-AC05-96C0E94BEDD0}" srcOrd="0" destOrd="0" presId="urn:microsoft.com/office/officeart/2005/8/layout/hList7"/>
    <dgm:cxn modelId="{0F568261-4EA3-488D-927D-A6FC9B0DB929}" type="presOf" srcId="{6327F852-FA88-41A2-AB56-05F72A59E288}" destId="{BF2F1949-0500-49F2-B730-55599EB27AF7}" srcOrd="1" destOrd="0" presId="urn:microsoft.com/office/officeart/2005/8/layout/hList7"/>
    <dgm:cxn modelId="{A1323965-CA25-4589-B5D5-099ED0D29616}" type="presOf" srcId="{6327F852-FA88-41A2-AB56-05F72A59E288}" destId="{C9E1530A-203E-4E30-B176-A1388DC7C42F}" srcOrd="0" destOrd="0" presId="urn:microsoft.com/office/officeart/2005/8/layout/hList7"/>
    <dgm:cxn modelId="{F7900F4F-786A-4039-BA4A-F2E903D12572}" type="presOf" srcId="{751DCEDF-D07B-4C75-AE21-67B0D381A722}" destId="{D231BB4E-83BC-4706-B101-C63C84AAAC2B}" srcOrd="0" destOrd="0" presId="urn:microsoft.com/office/officeart/2005/8/layout/hList7"/>
    <dgm:cxn modelId="{9D31A871-7804-48AE-88D1-23D38E6D0CD7}" srcId="{751DCEDF-D07B-4C75-AE21-67B0D381A722}" destId="{ABBBDFE0-9E08-45F7-A8AE-4CB291858FCB}" srcOrd="0" destOrd="0" parTransId="{A7915E38-31DC-4906-835B-53AC7CAD3800}" sibTransId="{C64263EB-D986-4F02-846A-5519FB07F743}"/>
    <dgm:cxn modelId="{47CC357D-6B61-4E07-BCA4-1073FF971E4C}" type="presOf" srcId="{ABBBDFE0-9E08-45F7-A8AE-4CB291858FCB}" destId="{7E519D9F-C5BC-4D81-9CAB-C8EC64431601}" srcOrd="0" destOrd="0" presId="urn:microsoft.com/office/officeart/2005/8/layout/hList7"/>
    <dgm:cxn modelId="{9A2B8296-609B-428E-B731-1952B4F52BFD}" type="presOf" srcId="{ABBBDFE0-9E08-45F7-A8AE-4CB291858FCB}" destId="{5A6D4AF4-55C6-4B72-A825-2D33617AF1DF}" srcOrd="1" destOrd="0" presId="urn:microsoft.com/office/officeart/2005/8/layout/hList7"/>
    <dgm:cxn modelId="{98EE339E-1FF8-4137-B908-6A1E5097DD65}" type="presOf" srcId="{C64263EB-D986-4F02-846A-5519FB07F743}" destId="{2E605B70-2AD8-484A-A93D-8C392C72A13C}" srcOrd="0" destOrd="0" presId="urn:microsoft.com/office/officeart/2005/8/layout/hList7"/>
    <dgm:cxn modelId="{721F0CAC-53EB-451D-815B-D2229038C8D6}" type="presOf" srcId="{7C33E97D-3B9B-44E3-8A29-213E8390FF44}" destId="{AAEB79E8-F78E-4368-A1D8-16CC283B9CB0}" srcOrd="0" destOrd="0" presId="urn:microsoft.com/office/officeart/2005/8/layout/hList7"/>
    <dgm:cxn modelId="{8BF4B4C4-92CC-4F2C-8A9C-EB98406A6B89}" srcId="{751DCEDF-D07B-4C75-AE21-67B0D381A722}" destId="{7C33E97D-3B9B-44E3-8A29-213E8390FF44}" srcOrd="2" destOrd="0" parTransId="{CCD17769-47F1-4AB2-94E1-ED5BC5CBD06A}" sibTransId="{93B51447-5CB5-48DB-9C74-56EE820E6C3F}"/>
    <dgm:cxn modelId="{A6C0CCFA-A246-4621-9AD6-F93D1DC6A1A3}" srcId="{751DCEDF-D07B-4C75-AE21-67B0D381A722}" destId="{6327F852-FA88-41A2-AB56-05F72A59E288}" srcOrd="1" destOrd="0" parTransId="{9DBD5AF5-90A5-4A5F-AD88-17A555FB3C8D}" sibTransId="{976BE575-453F-421C-82B9-8CEEDCFCC7C3}"/>
    <dgm:cxn modelId="{B0102545-693F-424C-8EF3-9073C88F3000}" type="presParOf" srcId="{D231BB4E-83BC-4706-B101-C63C84AAAC2B}" destId="{8280A7CA-BF1F-452D-9FA3-2F580E8267D5}" srcOrd="0" destOrd="0" presId="urn:microsoft.com/office/officeart/2005/8/layout/hList7"/>
    <dgm:cxn modelId="{C2972057-4440-4694-80B4-ABA79A306B04}" type="presParOf" srcId="{D231BB4E-83BC-4706-B101-C63C84AAAC2B}" destId="{AA6237B2-0685-4194-BC30-4866AC464965}" srcOrd="1" destOrd="0" presId="urn:microsoft.com/office/officeart/2005/8/layout/hList7"/>
    <dgm:cxn modelId="{97B62DF5-5B0B-4D3C-A41C-A9F92344492C}" type="presParOf" srcId="{AA6237B2-0685-4194-BC30-4866AC464965}" destId="{1BDC0295-B4B9-4632-9A22-AA023050DBB9}" srcOrd="0" destOrd="0" presId="urn:microsoft.com/office/officeart/2005/8/layout/hList7"/>
    <dgm:cxn modelId="{56C8AE7D-9F40-436E-A7AA-C1BDDB8639CA}" type="presParOf" srcId="{1BDC0295-B4B9-4632-9A22-AA023050DBB9}" destId="{7E519D9F-C5BC-4D81-9CAB-C8EC64431601}" srcOrd="0" destOrd="0" presId="urn:microsoft.com/office/officeart/2005/8/layout/hList7"/>
    <dgm:cxn modelId="{BCBF5F0E-FF18-4C26-9186-670DF767B380}" type="presParOf" srcId="{1BDC0295-B4B9-4632-9A22-AA023050DBB9}" destId="{5A6D4AF4-55C6-4B72-A825-2D33617AF1DF}" srcOrd="1" destOrd="0" presId="urn:microsoft.com/office/officeart/2005/8/layout/hList7"/>
    <dgm:cxn modelId="{286343DA-8F31-4DF1-8752-20E409B1A052}" type="presParOf" srcId="{1BDC0295-B4B9-4632-9A22-AA023050DBB9}" destId="{B65BDFF3-D6BA-47A7-AE2B-7D2A066D8AC7}" srcOrd="2" destOrd="0" presId="urn:microsoft.com/office/officeart/2005/8/layout/hList7"/>
    <dgm:cxn modelId="{3D1350B8-6F6E-4426-BBCF-F8C4D44AEA6E}" type="presParOf" srcId="{1BDC0295-B4B9-4632-9A22-AA023050DBB9}" destId="{B1AF0DE2-DDB1-460F-8823-77A9BB33B308}" srcOrd="3" destOrd="0" presId="urn:microsoft.com/office/officeart/2005/8/layout/hList7"/>
    <dgm:cxn modelId="{67D6AE8A-CBC4-4276-AEFE-91F2D6DECFCD}" type="presParOf" srcId="{AA6237B2-0685-4194-BC30-4866AC464965}" destId="{2E605B70-2AD8-484A-A93D-8C392C72A13C}" srcOrd="1" destOrd="0" presId="urn:microsoft.com/office/officeart/2005/8/layout/hList7"/>
    <dgm:cxn modelId="{BF18AB6C-F06E-4CB3-8CCE-0CE1389ADF97}" type="presParOf" srcId="{AA6237B2-0685-4194-BC30-4866AC464965}" destId="{B587E077-A998-4515-9D61-5549F3A0197F}" srcOrd="2" destOrd="0" presId="urn:microsoft.com/office/officeart/2005/8/layout/hList7"/>
    <dgm:cxn modelId="{7118FCBC-735B-41BE-9494-BB7BD46079EF}" type="presParOf" srcId="{B587E077-A998-4515-9D61-5549F3A0197F}" destId="{C9E1530A-203E-4E30-B176-A1388DC7C42F}" srcOrd="0" destOrd="0" presId="urn:microsoft.com/office/officeart/2005/8/layout/hList7"/>
    <dgm:cxn modelId="{D7823687-EEB5-4A77-9E9A-3CB1F6D33055}" type="presParOf" srcId="{B587E077-A998-4515-9D61-5549F3A0197F}" destId="{BF2F1949-0500-49F2-B730-55599EB27AF7}" srcOrd="1" destOrd="0" presId="urn:microsoft.com/office/officeart/2005/8/layout/hList7"/>
    <dgm:cxn modelId="{0AE4240F-4B6D-46E1-BA00-C9A61C81A633}" type="presParOf" srcId="{B587E077-A998-4515-9D61-5549F3A0197F}" destId="{65ACD8BA-C52A-4836-A044-EC814041BD83}" srcOrd="2" destOrd="0" presId="urn:microsoft.com/office/officeart/2005/8/layout/hList7"/>
    <dgm:cxn modelId="{A3FC2CF9-F128-46B6-9CBA-4D112D4FBCDF}" type="presParOf" srcId="{B587E077-A998-4515-9D61-5549F3A0197F}" destId="{ED6EBC3D-C66E-462C-AE4E-E6341EB3A6B0}" srcOrd="3" destOrd="0" presId="urn:microsoft.com/office/officeart/2005/8/layout/hList7"/>
    <dgm:cxn modelId="{A3101D95-B748-4D77-8B73-4C0641ACF226}" type="presParOf" srcId="{AA6237B2-0685-4194-BC30-4866AC464965}" destId="{AB4FB7F1-3D3C-4C57-AC05-96C0E94BEDD0}" srcOrd="3" destOrd="0" presId="urn:microsoft.com/office/officeart/2005/8/layout/hList7"/>
    <dgm:cxn modelId="{EE05C1C8-F200-45E1-9214-559BF1DD726C}" type="presParOf" srcId="{AA6237B2-0685-4194-BC30-4866AC464965}" destId="{11362B37-6A62-4B99-BD7B-6B8450ABAC16}" srcOrd="4" destOrd="0" presId="urn:microsoft.com/office/officeart/2005/8/layout/hList7"/>
    <dgm:cxn modelId="{86CD7552-1D2B-4D91-AD98-FF1E21584718}" type="presParOf" srcId="{11362B37-6A62-4B99-BD7B-6B8450ABAC16}" destId="{AAEB79E8-F78E-4368-A1D8-16CC283B9CB0}" srcOrd="0" destOrd="0" presId="urn:microsoft.com/office/officeart/2005/8/layout/hList7"/>
    <dgm:cxn modelId="{E3DC8272-6298-40AF-9FA2-FC9AE4CF544E}" type="presParOf" srcId="{11362B37-6A62-4B99-BD7B-6B8450ABAC16}" destId="{90F1A5D5-6FC8-42A0-8726-4651CBA0A58B}" srcOrd="1" destOrd="0" presId="urn:microsoft.com/office/officeart/2005/8/layout/hList7"/>
    <dgm:cxn modelId="{1B05D169-D7E8-40FD-B3E2-8D68B15B5A33}" type="presParOf" srcId="{11362B37-6A62-4B99-BD7B-6B8450ABAC16}" destId="{DF037560-D348-4EBE-9177-96A406FE538E}" srcOrd="2" destOrd="0" presId="urn:microsoft.com/office/officeart/2005/8/layout/hList7"/>
    <dgm:cxn modelId="{27AEE8CE-0D17-4824-9EB4-B7620B4F664F}" type="presParOf" srcId="{11362B37-6A62-4B99-BD7B-6B8450ABAC16}" destId="{253AE2D6-B1D2-49F8-A4B3-9E98BA0299E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301CB7-68F8-4456-B213-9D651430FFDB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</dgm:pt>
    <dgm:pt modelId="{B56422FD-6DA1-42CA-AF52-3CC08C24C09F}" type="pres">
      <dgm:prSet presAssocID="{62301CB7-68F8-4456-B213-9D651430FFDB}" presName="rootNode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28D5F058-70C4-4732-8099-52F7833A5D85}" type="presOf" srcId="{62301CB7-68F8-4456-B213-9D651430FFDB}" destId="{B56422FD-6DA1-42CA-AF52-3CC08C24C09F}" srcOrd="0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87C19E-741C-458B-812D-C96ECC3D41A3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7F0B4CD1-E401-4811-A6CA-3A6BA49351F1}">
      <dgm:prSet phldrT="[טקסט]" custT="1"/>
      <dgm:spPr/>
      <dgm:t>
        <a:bodyPr/>
        <a:lstStyle/>
        <a:p>
          <a:pPr rtl="1"/>
          <a:r>
            <a:rPr lang="en-US" sz="1800" b="1" dirty="0"/>
            <a:t>columns</a:t>
          </a:r>
          <a:endParaRPr lang="he-IL" sz="1800" b="1" dirty="0"/>
        </a:p>
      </dgm:t>
    </dgm:pt>
    <dgm:pt modelId="{ED49E2C1-3A07-40CF-9E89-0DE2C6E16149}" type="parTrans" cxnId="{B5008ECF-7AF2-42CA-98C5-ED8E37D3DAC9}">
      <dgm:prSet/>
      <dgm:spPr/>
      <dgm:t>
        <a:bodyPr/>
        <a:lstStyle/>
        <a:p>
          <a:pPr rtl="1"/>
          <a:endParaRPr lang="he-IL"/>
        </a:p>
      </dgm:t>
    </dgm:pt>
    <dgm:pt modelId="{A4476F39-DCB8-4CDF-88BD-9D8DE3E944AA}" type="sibTrans" cxnId="{B5008ECF-7AF2-42CA-98C5-ED8E37D3DAC9}">
      <dgm:prSet/>
      <dgm:spPr/>
      <dgm:t>
        <a:bodyPr/>
        <a:lstStyle/>
        <a:p>
          <a:pPr rtl="1"/>
          <a:endParaRPr lang="he-IL"/>
        </a:p>
      </dgm:t>
    </dgm:pt>
    <dgm:pt modelId="{4B0158FD-BE94-480D-8E8A-751C936C1F2A}">
      <dgm:prSet phldrT="[טקסט]" custT="1"/>
      <dgm:spPr/>
      <dgm:t>
        <a:bodyPr/>
        <a:lstStyle/>
        <a:p>
          <a:pPr rtl="1"/>
          <a:r>
            <a:rPr lang="en-US" sz="1800" b="1" dirty="0" err="1"/>
            <a:t>corr</a:t>
          </a:r>
          <a:endParaRPr lang="he-IL" sz="1800" b="1" dirty="0"/>
        </a:p>
      </dgm:t>
    </dgm:pt>
    <dgm:pt modelId="{E4052ADE-AC1F-464D-BF0D-D2BB62761DA1}" type="parTrans" cxnId="{7DBFC58F-53F0-4FE4-B740-48A5B4F51E71}">
      <dgm:prSet/>
      <dgm:spPr/>
      <dgm:t>
        <a:bodyPr/>
        <a:lstStyle/>
        <a:p>
          <a:pPr rtl="1"/>
          <a:endParaRPr lang="he-IL"/>
        </a:p>
      </dgm:t>
    </dgm:pt>
    <dgm:pt modelId="{B060D5E1-76DC-443F-8623-2FFCD7EAF1EA}" type="sibTrans" cxnId="{7DBFC58F-53F0-4FE4-B740-48A5B4F51E71}">
      <dgm:prSet/>
      <dgm:spPr/>
      <dgm:t>
        <a:bodyPr/>
        <a:lstStyle/>
        <a:p>
          <a:pPr rtl="1"/>
          <a:endParaRPr lang="he-IL"/>
        </a:p>
      </dgm:t>
    </dgm:pt>
    <dgm:pt modelId="{9BBB3DB7-E705-4D20-B56D-F2E97AAFE88E}">
      <dgm:prSet phldrT="[טקסט]" custT="1"/>
      <dgm:spPr/>
      <dgm:t>
        <a:bodyPr/>
        <a:lstStyle/>
        <a:p>
          <a:pPr rtl="1"/>
          <a:r>
            <a:rPr lang="en-US" sz="1800" b="1" dirty="0" err="1">
              <a:solidFill>
                <a:schemeClr val="tx1"/>
              </a:solidFill>
            </a:rPr>
            <a:t>Sns.pairplot</a:t>
          </a:r>
          <a:endParaRPr lang="he-IL" sz="1800" b="1" dirty="0">
            <a:solidFill>
              <a:schemeClr val="tx1"/>
            </a:solidFill>
          </a:endParaRPr>
        </a:p>
      </dgm:t>
    </dgm:pt>
    <dgm:pt modelId="{E2ED0636-B459-48FE-BF4F-0865FAF1A172}" type="sibTrans" cxnId="{79D619A0-A48F-42F1-918F-35AA8FA37A80}">
      <dgm:prSet/>
      <dgm:spPr/>
      <dgm:t>
        <a:bodyPr/>
        <a:lstStyle/>
        <a:p>
          <a:pPr rtl="1"/>
          <a:endParaRPr lang="he-IL"/>
        </a:p>
      </dgm:t>
    </dgm:pt>
    <dgm:pt modelId="{45A94C11-6DC9-4E9E-AF28-4057B8321BA3}" type="parTrans" cxnId="{79D619A0-A48F-42F1-918F-35AA8FA37A80}">
      <dgm:prSet/>
      <dgm:spPr/>
      <dgm:t>
        <a:bodyPr/>
        <a:lstStyle/>
        <a:p>
          <a:pPr rtl="1"/>
          <a:endParaRPr lang="he-IL"/>
        </a:p>
      </dgm:t>
    </dgm:pt>
    <dgm:pt modelId="{D5768BE0-1C41-4488-BFC1-2B2155A5B223}" type="pres">
      <dgm:prSet presAssocID="{5487C19E-741C-458B-812D-C96ECC3D41A3}" presName="Name0" presStyleCnt="0">
        <dgm:presLayoutVars>
          <dgm:chMax/>
          <dgm:chPref/>
          <dgm:dir/>
          <dgm:animLvl val="lvl"/>
        </dgm:presLayoutVars>
      </dgm:prSet>
      <dgm:spPr/>
    </dgm:pt>
    <dgm:pt modelId="{2CB9A1B0-9700-4A69-BCF3-04BB0EC82F1D}" type="pres">
      <dgm:prSet presAssocID="{7F0B4CD1-E401-4811-A6CA-3A6BA49351F1}" presName="composite" presStyleCnt="0"/>
      <dgm:spPr/>
    </dgm:pt>
    <dgm:pt modelId="{F247EDCF-CB9F-4B16-9458-499C0E6F3266}" type="pres">
      <dgm:prSet presAssocID="{7F0B4CD1-E401-4811-A6CA-3A6BA49351F1}" presName="ParentAccentShape" presStyleLbl="trBgShp" presStyleIdx="0" presStyleCnt="3"/>
      <dgm:spPr/>
    </dgm:pt>
    <dgm:pt modelId="{F7CE2170-5836-4059-8D8B-0FC3387829C3}" type="pres">
      <dgm:prSet presAssocID="{7F0B4CD1-E401-4811-A6CA-3A6BA49351F1}" presName="ParentText" presStyleLbl="revTx" presStyleIdx="0" presStyleCnt="6" custLinFactY="180733" custLinFactNeighborX="894" custLinFactNeighborY="200000">
        <dgm:presLayoutVars>
          <dgm:chMax val="1"/>
          <dgm:chPref val="1"/>
          <dgm:bulletEnabled val="1"/>
        </dgm:presLayoutVars>
      </dgm:prSet>
      <dgm:spPr/>
    </dgm:pt>
    <dgm:pt modelId="{EEBCBFFA-9C5C-4AF9-84E6-C949E15789D1}" type="pres">
      <dgm:prSet presAssocID="{7F0B4CD1-E401-4811-A6CA-3A6BA49351F1}" presName="ChildText" presStyleLbl="revTx" presStyleIdx="1" presStyleCnt="6">
        <dgm:presLayoutVars>
          <dgm:chMax val="0"/>
          <dgm:chPref val="0"/>
        </dgm:presLayoutVars>
      </dgm:prSet>
      <dgm:spPr/>
    </dgm:pt>
    <dgm:pt modelId="{6915C6A0-1318-48AD-AB98-2E39353D6729}" type="pres">
      <dgm:prSet presAssocID="{7F0B4CD1-E401-4811-A6CA-3A6BA49351F1}" presName="ChildAccentShape" presStyleLbl="trBgShp" presStyleIdx="0" presStyleCnt="3"/>
      <dgm:spPr/>
    </dgm:pt>
    <dgm:pt modelId="{A794D904-535C-4D59-B58E-8AACE184E6CB}" type="pres">
      <dgm:prSet presAssocID="{7F0B4CD1-E401-4811-A6CA-3A6BA49351F1}" presName="Image" presStyleLbl="alignImgPlace1" presStyleIdx="0" presStyleCnt="3" custScaleY="17845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1379C660-508B-495B-AED2-0E382E6803F1}" type="pres">
      <dgm:prSet presAssocID="{A4476F39-DCB8-4CDF-88BD-9D8DE3E944AA}" presName="sibTrans" presStyleCnt="0"/>
      <dgm:spPr/>
    </dgm:pt>
    <dgm:pt modelId="{52492C8C-8F6A-4B64-8A21-CBF7B039DBA7}" type="pres">
      <dgm:prSet presAssocID="{4B0158FD-BE94-480D-8E8A-751C936C1F2A}" presName="composite" presStyleCnt="0"/>
      <dgm:spPr/>
    </dgm:pt>
    <dgm:pt modelId="{D37BFA7C-7454-4A02-BEA2-11BD53C675D3}" type="pres">
      <dgm:prSet presAssocID="{4B0158FD-BE94-480D-8E8A-751C936C1F2A}" presName="ParentAccentShape" presStyleLbl="trBgShp" presStyleIdx="1" presStyleCnt="3"/>
      <dgm:spPr/>
    </dgm:pt>
    <dgm:pt modelId="{BE7434BC-73EF-45C0-BE09-8A16448986C5}" type="pres">
      <dgm:prSet presAssocID="{4B0158FD-BE94-480D-8E8A-751C936C1F2A}" presName="ParentText" presStyleLbl="revTx" presStyleIdx="2" presStyleCnt="6" custLinFactY="342751" custLinFactNeighborX="-6169" custLinFactNeighborY="400000">
        <dgm:presLayoutVars>
          <dgm:chMax val="1"/>
          <dgm:chPref val="1"/>
          <dgm:bulletEnabled val="1"/>
        </dgm:presLayoutVars>
      </dgm:prSet>
      <dgm:spPr/>
    </dgm:pt>
    <dgm:pt modelId="{F8617AAE-3270-4272-8CB8-D08606BCFC63}" type="pres">
      <dgm:prSet presAssocID="{4B0158FD-BE94-480D-8E8A-751C936C1F2A}" presName="ChildText" presStyleLbl="revTx" presStyleIdx="3" presStyleCnt="6">
        <dgm:presLayoutVars>
          <dgm:chMax val="0"/>
          <dgm:chPref val="0"/>
        </dgm:presLayoutVars>
      </dgm:prSet>
      <dgm:spPr/>
    </dgm:pt>
    <dgm:pt modelId="{37BD8568-80B3-494A-A32C-68E8A6D449F1}" type="pres">
      <dgm:prSet presAssocID="{4B0158FD-BE94-480D-8E8A-751C936C1F2A}" presName="ChildAccentShape" presStyleLbl="trBgShp" presStyleIdx="1" presStyleCnt="3"/>
      <dgm:spPr/>
    </dgm:pt>
    <dgm:pt modelId="{2988BA5F-A0B0-4E6A-8830-E24DC8CFF761}" type="pres">
      <dgm:prSet presAssocID="{4B0158FD-BE94-480D-8E8A-751C936C1F2A}" presName="Image" presStyleLbl="alignImgPlace1" presStyleIdx="1" presStyleCnt="3" custScaleX="114975" custScaleY="147276" custLinFactNeighborX="-3182" custLinFactNeighborY="538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19B72762-0448-4193-9281-98FAD045F575}" type="pres">
      <dgm:prSet presAssocID="{B060D5E1-76DC-443F-8623-2FFCD7EAF1EA}" presName="sibTrans" presStyleCnt="0"/>
      <dgm:spPr/>
    </dgm:pt>
    <dgm:pt modelId="{8B764170-E2CD-44CB-93A8-373542FAC8D4}" type="pres">
      <dgm:prSet presAssocID="{9BBB3DB7-E705-4D20-B56D-F2E97AAFE88E}" presName="composite" presStyleCnt="0"/>
      <dgm:spPr/>
    </dgm:pt>
    <dgm:pt modelId="{6C0D9C4E-EBEF-4471-BFED-F5E36355A012}" type="pres">
      <dgm:prSet presAssocID="{9BBB3DB7-E705-4D20-B56D-F2E97AAFE88E}" presName="ParentAccentShape" presStyleLbl="trBgShp" presStyleIdx="2" presStyleCnt="3" custLinFactNeighborX="856" custLinFactNeighborY="-47718"/>
      <dgm:spPr/>
    </dgm:pt>
    <dgm:pt modelId="{68EC9330-E731-450E-965A-D6424891F003}" type="pres">
      <dgm:prSet presAssocID="{9BBB3DB7-E705-4D20-B56D-F2E97AAFE88E}" presName="ParentText" presStyleLbl="revTx" presStyleIdx="4" presStyleCnt="6" custLinFactY="585667" custLinFactNeighborX="-21882" custLinFactNeighborY="600000">
        <dgm:presLayoutVars>
          <dgm:chMax val="1"/>
          <dgm:chPref val="1"/>
          <dgm:bulletEnabled val="1"/>
        </dgm:presLayoutVars>
      </dgm:prSet>
      <dgm:spPr/>
    </dgm:pt>
    <dgm:pt modelId="{A14590AB-FA04-4AFE-A2E1-17B6BA5CA9D0}" type="pres">
      <dgm:prSet presAssocID="{9BBB3DB7-E705-4D20-B56D-F2E97AAFE88E}" presName="ChildText" presStyleLbl="revTx" presStyleIdx="5" presStyleCnt="6">
        <dgm:presLayoutVars>
          <dgm:chMax val="0"/>
          <dgm:chPref val="0"/>
        </dgm:presLayoutVars>
      </dgm:prSet>
      <dgm:spPr/>
    </dgm:pt>
    <dgm:pt modelId="{8B574C44-18DE-42E1-8D77-84E88FEAEB93}" type="pres">
      <dgm:prSet presAssocID="{9BBB3DB7-E705-4D20-B56D-F2E97AAFE88E}" presName="ChildAccentShape" presStyleLbl="trBgShp" presStyleIdx="2" presStyleCnt="3"/>
      <dgm:spPr/>
    </dgm:pt>
    <dgm:pt modelId="{CA4570AE-4E44-4933-81A4-B11489CF7550}" type="pres">
      <dgm:prSet presAssocID="{9BBB3DB7-E705-4D20-B56D-F2E97AAFE88E}" presName="Image" presStyleLbl="alignImgPlace1" presStyleIdx="2" presStyleCnt="3" custScaleX="362826" custScaleY="394226" custLinFactNeighborX="-23065" custLinFactNeighborY="-42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91121803-53F2-449A-8765-583A324DCC54}" type="presOf" srcId="{9BBB3DB7-E705-4D20-B56D-F2E97AAFE88E}" destId="{68EC9330-E731-450E-965A-D6424891F003}" srcOrd="0" destOrd="0" presId="urn:microsoft.com/office/officeart/2009/3/layout/SnapshotPictureList"/>
    <dgm:cxn modelId="{8BE6B73C-267B-4DD7-BC99-88A52D538B26}" type="presOf" srcId="{7F0B4CD1-E401-4811-A6CA-3A6BA49351F1}" destId="{F7CE2170-5836-4059-8D8B-0FC3387829C3}" srcOrd="0" destOrd="0" presId="urn:microsoft.com/office/officeart/2009/3/layout/SnapshotPictureList"/>
    <dgm:cxn modelId="{6CAE0667-DE7A-470D-AE37-E1E86F92438F}" type="presOf" srcId="{5487C19E-741C-458B-812D-C96ECC3D41A3}" destId="{D5768BE0-1C41-4488-BFC1-2B2155A5B223}" srcOrd="0" destOrd="0" presId="urn:microsoft.com/office/officeart/2009/3/layout/SnapshotPictureList"/>
    <dgm:cxn modelId="{7DBFC58F-53F0-4FE4-B740-48A5B4F51E71}" srcId="{5487C19E-741C-458B-812D-C96ECC3D41A3}" destId="{4B0158FD-BE94-480D-8E8A-751C936C1F2A}" srcOrd="1" destOrd="0" parTransId="{E4052ADE-AC1F-464D-BF0D-D2BB62761DA1}" sibTransId="{B060D5E1-76DC-443F-8623-2FFCD7EAF1EA}"/>
    <dgm:cxn modelId="{79D619A0-A48F-42F1-918F-35AA8FA37A80}" srcId="{5487C19E-741C-458B-812D-C96ECC3D41A3}" destId="{9BBB3DB7-E705-4D20-B56D-F2E97AAFE88E}" srcOrd="2" destOrd="0" parTransId="{45A94C11-6DC9-4E9E-AF28-4057B8321BA3}" sibTransId="{E2ED0636-B459-48FE-BF4F-0865FAF1A172}"/>
    <dgm:cxn modelId="{B5008ECF-7AF2-42CA-98C5-ED8E37D3DAC9}" srcId="{5487C19E-741C-458B-812D-C96ECC3D41A3}" destId="{7F0B4CD1-E401-4811-A6CA-3A6BA49351F1}" srcOrd="0" destOrd="0" parTransId="{ED49E2C1-3A07-40CF-9E89-0DE2C6E16149}" sibTransId="{A4476F39-DCB8-4CDF-88BD-9D8DE3E944AA}"/>
    <dgm:cxn modelId="{1CE429DD-6687-4A6B-8F87-AA4165E58A89}" type="presOf" srcId="{4B0158FD-BE94-480D-8E8A-751C936C1F2A}" destId="{BE7434BC-73EF-45C0-BE09-8A16448986C5}" srcOrd="0" destOrd="0" presId="urn:microsoft.com/office/officeart/2009/3/layout/SnapshotPictureList"/>
    <dgm:cxn modelId="{65FA5211-63A9-43D4-B40E-583515117935}" type="presParOf" srcId="{D5768BE0-1C41-4488-BFC1-2B2155A5B223}" destId="{2CB9A1B0-9700-4A69-BCF3-04BB0EC82F1D}" srcOrd="0" destOrd="0" presId="urn:microsoft.com/office/officeart/2009/3/layout/SnapshotPictureList"/>
    <dgm:cxn modelId="{153ED9AE-E5CD-4954-9002-ACBCFCF7F483}" type="presParOf" srcId="{2CB9A1B0-9700-4A69-BCF3-04BB0EC82F1D}" destId="{F247EDCF-CB9F-4B16-9458-499C0E6F3266}" srcOrd="0" destOrd="0" presId="urn:microsoft.com/office/officeart/2009/3/layout/SnapshotPictureList"/>
    <dgm:cxn modelId="{0064FFE3-D7DA-4CAF-BF8A-04EBA728D798}" type="presParOf" srcId="{2CB9A1B0-9700-4A69-BCF3-04BB0EC82F1D}" destId="{F7CE2170-5836-4059-8D8B-0FC3387829C3}" srcOrd="1" destOrd="0" presId="urn:microsoft.com/office/officeart/2009/3/layout/SnapshotPictureList"/>
    <dgm:cxn modelId="{1E0F166D-B6E7-4F0C-8BA4-2D8ECF67C106}" type="presParOf" srcId="{2CB9A1B0-9700-4A69-BCF3-04BB0EC82F1D}" destId="{EEBCBFFA-9C5C-4AF9-84E6-C949E15789D1}" srcOrd="2" destOrd="0" presId="urn:microsoft.com/office/officeart/2009/3/layout/SnapshotPictureList"/>
    <dgm:cxn modelId="{AF0B2D79-EA02-45F5-8608-544C339B99EC}" type="presParOf" srcId="{2CB9A1B0-9700-4A69-BCF3-04BB0EC82F1D}" destId="{6915C6A0-1318-48AD-AB98-2E39353D6729}" srcOrd="3" destOrd="0" presId="urn:microsoft.com/office/officeart/2009/3/layout/SnapshotPictureList"/>
    <dgm:cxn modelId="{D384F3B3-9D67-4E75-BB15-C05AB3F6CFF6}" type="presParOf" srcId="{2CB9A1B0-9700-4A69-BCF3-04BB0EC82F1D}" destId="{A794D904-535C-4D59-B58E-8AACE184E6CB}" srcOrd="4" destOrd="0" presId="urn:microsoft.com/office/officeart/2009/3/layout/SnapshotPictureList"/>
    <dgm:cxn modelId="{6C85101F-E29B-40B3-8C23-64306AEBBDB9}" type="presParOf" srcId="{D5768BE0-1C41-4488-BFC1-2B2155A5B223}" destId="{1379C660-508B-495B-AED2-0E382E6803F1}" srcOrd="1" destOrd="0" presId="urn:microsoft.com/office/officeart/2009/3/layout/SnapshotPictureList"/>
    <dgm:cxn modelId="{4A53BFD6-BDFE-44DB-A4DB-4B4DFCA32DD7}" type="presParOf" srcId="{D5768BE0-1C41-4488-BFC1-2B2155A5B223}" destId="{52492C8C-8F6A-4B64-8A21-CBF7B039DBA7}" srcOrd="2" destOrd="0" presId="urn:microsoft.com/office/officeart/2009/3/layout/SnapshotPictureList"/>
    <dgm:cxn modelId="{C7FF499F-4D0D-4868-AB15-690DCD582256}" type="presParOf" srcId="{52492C8C-8F6A-4B64-8A21-CBF7B039DBA7}" destId="{D37BFA7C-7454-4A02-BEA2-11BD53C675D3}" srcOrd="0" destOrd="0" presId="urn:microsoft.com/office/officeart/2009/3/layout/SnapshotPictureList"/>
    <dgm:cxn modelId="{4F61E0DA-81D7-4916-B2E3-846969712945}" type="presParOf" srcId="{52492C8C-8F6A-4B64-8A21-CBF7B039DBA7}" destId="{BE7434BC-73EF-45C0-BE09-8A16448986C5}" srcOrd="1" destOrd="0" presId="urn:microsoft.com/office/officeart/2009/3/layout/SnapshotPictureList"/>
    <dgm:cxn modelId="{BE051B4E-C549-451B-BA1F-362E7FBC972E}" type="presParOf" srcId="{52492C8C-8F6A-4B64-8A21-CBF7B039DBA7}" destId="{F8617AAE-3270-4272-8CB8-D08606BCFC63}" srcOrd="2" destOrd="0" presId="urn:microsoft.com/office/officeart/2009/3/layout/SnapshotPictureList"/>
    <dgm:cxn modelId="{36876590-D9C2-46E9-AAF4-41D398E95673}" type="presParOf" srcId="{52492C8C-8F6A-4B64-8A21-CBF7B039DBA7}" destId="{37BD8568-80B3-494A-A32C-68E8A6D449F1}" srcOrd="3" destOrd="0" presId="urn:microsoft.com/office/officeart/2009/3/layout/SnapshotPictureList"/>
    <dgm:cxn modelId="{72ED26F1-CDCD-496E-B884-DCE7053C1646}" type="presParOf" srcId="{52492C8C-8F6A-4B64-8A21-CBF7B039DBA7}" destId="{2988BA5F-A0B0-4E6A-8830-E24DC8CFF761}" srcOrd="4" destOrd="0" presId="urn:microsoft.com/office/officeart/2009/3/layout/SnapshotPictureList"/>
    <dgm:cxn modelId="{53472DED-775F-43D2-8B6E-11D9A850AB52}" type="presParOf" srcId="{D5768BE0-1C41-4488-BFC1-2B2155A5B223}" destId="{19B72762-0448-4193-9281-98FAD045F575}" srcOrd="3" destOrd="0" presId="urn:microsoft.com/office/officeart/2009/3/layout/SnapshotPictureList"/>
    <dgm:cxn modelId="{98D5E430-564C-4E8E-BFCA-79E5BF076A7B}" type="presParOf" srcId="{D5768BE0-1C41-4488-BFC1-2B2155A5B223}" destId="{8B764170-E2CD-44CB-93A8-373542FAC8D4}" srcOrd="4" destOrd="0" presId="urn:microsoft.com/office/officeart/2009/3/layout/SnapshotPictureList"/>
    <dgm:cxn modelId="{333810BD-2182-47CB-A466-07E9D1A57F07}" type="presParOf" srcId="{8B764170-E2CD-44CB-93A8-373542FAC8D4}" destId="{6C0D9C4E-EBEF-4471-BFED-F5E36355A012}" srcOrd="0" destOrd="0" presId="urn:microsoft.com/office/officeart/2009/3/layout/SnapshotPictureList"/>
    <dgm:cxn modelId="{C0F00680-E03B-4582-B80A-3EDF753B18CD}" type="presParOf" srcId="{8B764170-E2CD-44CB-93A8-373542FAC8D4}" destId="{68EC9330-E731-450E-965A-D6424891F003}" srcOrd="1" destOrd="0" presId="urn:microsoft.com/office/officeart/2009/3/layout/SnapshotPictureList"/>
    <dgm:cxn modelId="{17C151B7-2EAB-43C2-B911-D5DAB2D20321}" type="presParOf" srcId="{8B764170-E2CD-44CB-93A8-373542FAC8D4}" destId="{A14590AB-FA04-4AFE-A2E1-17B6BA5CA9D0}" srcOrd="2" destOrd="0" presId="urn:microsoft.com/office/officeart/2009/3/layout/SnapshotPictureList"/>
    <dgm:cxn modelId="{50BF9E04-BA66-4FF9-9249-139147E85BD3}" type="presParOf" srcId="{8B764170-E2CD-44CB-93A8-373542FAC8D4}" destId="{8B574C44-18DE-42E1-8D77-84E88FEAEB93}" srcOrd="3" destOrd="0" presId="urn:microsoft.com/office/officeart/2009/3/layout/SnapshotPictureList"/>
    <dgm:cxn modelId="{4CA02654-6D96-4F40-B11F-4F7E24542A34}" type="presParOf" srcId="{8B764170-E2CD-44CB-93A8-373542FAC8D4}" destId="{CA4570AE-4E44-4933-81A4-B11489CF7550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938F94-CCEE-4ABB-AD41-4B85B43DB1DD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</dgm:pt>
    <dgm:pt modelId="{34779CDB-B537-4F59-B07E-22948FDC8D4D}">
      <dgm:prSet phldrT="[טקסט]" custT="1"/>
      <dgm:spPr>
        <a:noFill/>
      </dgm:spPr>
      <dgm:t>
        <a:bodyPr/>
        <a:lstStyle/>
        <a:p>
          <a:pPr rtl="1"/>
          <a:r>
            <a:rPr lang="en-US" sz="2800" b="1" dirty="0">
              <a:solidFill>
                <a:schemeClr val="tx1"/>
              </a:solidFill>
            </a:rPr>
            <a:t>Imbalanced data</a:t>
          </a:r>
          <a:endParaRPr lang="he-IL" sz="2800" b="1" dirty="0">
            <a:solidFill>
              <a:schemeClr val="tx1"/>
            </a:solidFill>
          </a:endParaRPr>
        </a:p>
      </dgm:t>
    </dgm:pt>
    <dgm:pt modelId="{6483925E-B5B8-48F4-AA65-AE66707DD10B}" type="parTrans" cxnId="{20C43539-F6C9-4677-AAD6-59D88536BEC8}">
      <dgm:prSet/>
      <dgm:spPr/>
      <dgm:t>
        <a:bodyPr/>
        <a:lstStyle/>
        <a:p>
          <a:pPr rtl="1"/>
          <a:endParaRPr lang="he-IL"/>
        </a:p>
      </dgm:t>
    </dgm:pt>
    <dgm:pt modelId="{9790F00E-7DCC-44ED-932D-277EEBB5480F}" type="sibTrans" cxnId="{20C43539-F6C9-4677-AAD6-59D88536BEC8}">
      <dgm:prSet/>
      <dgm:spPr/>
      <dgm:t>
        <a:bodyPr/>
        <a:lstStyle/>
        <a:p>
          <a:pPr rtl="1"/>
          <a:endParaRPr lang="he-IL"/>
        </a:p>
      </dgm:t>
    </dgm:pt>
    <dgm:pt modelId="{BF4F27F1-9826-4CD0-B865-86E9C20FEA83}">
      <dgm:prSet phldrT="[טקסט]" custT="1"/>
      <dgm:spPr>
        <a:noFill/>
      </dgm:spPr>
      <dgm:t>
        <a:bodyPr/>
        <a:lstStyle/>
        <a:p>
          <a:pPr rtl="1"/>
          <a:r>
            <a:rPr lang="en-US" sz="2800" b="1" dirty="0">
              <a:solidFill>
                <a:schemeClr val="tx1"/>
              </a:solidFill>
            </a:rPr>
            <a:t>Balanced data</a:t>
          </a:r>
          <a:endParaRPr lang="he-IL" sz="2800" b="1" dirty="0">
            <a:solidFill>
              <a:schemeClr val="tx1"/>
            </a:solidFill>
          </a:endParaRPr>
        </a:p>
      </dgm:t>
    </dgm:pt>
    <dgm:pt modelId="{C2ED5F33-ACB1-4B45-B428-63EB3F9FE149}" type="parTrans" cxnId="{61DA1CAC-4F62-44E1-A6F4-FACE23323900}">
      <dgm:prSet/>
      <dgm:spPr/>
      <dgm:t>
        <a:bodyPr/>
        <a:lstStyle/>
        <a:p>
          <a:pPr rtl="1"/>
          <a:endParaRPr lang="he-IL"/>
        </a:p>
      </dgm:t>
    </dgm:pt>
    <dgm:pt modelId="{7A3EE535-867C-4A6A-8623-B27497D8B414}" type="sibTrans" cxnId="{61DA1CAC-4F62-44E1-A6F4-FACE23323900}">
      <dgm:prSet/>
      <dgm:spPr/>
      <dgm:t>
        <a:bodyPr/>
        <a:lstStyle/>
        <a:p>
          <a:pPr rtl="1"/>
          <a:endParaRPr lang="he-IL"/>
        </a:p>
      </dgm:t>
    </dgm:pt>
    <dgm:pt modelId="{291767C6-B745-4709-9B7F-73A8C8DD82E7}" type="pres">
      <dgm:prSet presAssocID="{A0938F94-CCEE-4ABB-AD41-4B85B43DB1DD}" presName="Name0" presStyleCnt="0">
        <dgm:presLayoutVars>
          <dgm:dir/>
          <dgm:resizeHandles/>
        </dgm:presLayoutVars>
      </dgm:prSet>
      <dgm:spPr/>
    </dgm:pt>
    <dgm:pt modelId="{D9B4C40B-01FA-4EB6-A315-7D36D0312809}" type="pres">
      <dgm:prSet presAssocID="{34779CDB-B537-4F59-B07E-22948FDC8D4D}" presName="composite" presStyleCnt="0"/>
      <dgm:spPr/>
    </dgm:pt>
    <dgm:pt modelId="{3642414A-1BED-40B3-BAC1-EB08254CDD49}" type="pres">
      <dgm:prSet presAssocID="{34779CDB-B537-4F59-B07E-22948FDC8D4D}" presName="rect1" presStyleLbl="bgImgPlace1" presStyleIdx="0" presStyleCnt="2" custScaleX="9799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F43A71DB-DCB3-4E28-8D64-6F29D5A61426}" type="pres">
      <dgm:prSet presAssocID="{34779CDB-B537-4F59-B07E-22948FDC8D4D}" presName="rect2" presStyleLbl="node1" presStyleIdx="0" presStyleCnt="2" custScaleX="124805" custLinFactNeighborX="-14934" custLinFactNeighborY="1493">
        <dgm:presLayoutVars>
          <dgm:bulletEnabled val="1"/>
        </dgm:presLayoutVars>
      </dgm:prSet>
      <dgm:spPr/>
    </dgm:pt>
    <dgm:pt modelId="{8A99A5BD-C16B-472F-84C3-49FCE1331D14}" type="pres">
      <dgm:prSet presAssocID="{9790F00E-7DCC-44ED-932D-277EEBB5480F}" presName="sibTrans" presStyleCnt="0"/>
      <dgm:spPr/>
    </dgm:pt>
    <dgm:pt modelId="{35DE7B78-D478-4434-BD92-695091130A8F}" type="pres">
      <dgm:prSet presAssocID="{BF4F27F1-9826-4CD0-B865-86E9C20FEA83}" presName="composite" presStyleCnt="0"/>
      <dgm:spPr/>
    </dgm:pt>
    <dgm:pt modelId="{A16F38AA-0246-4C49-ACE0-CD065A4790FA}" type="pres">
      <dgm:prSet presAssocID="{BF4F27F1-9826-4CD0-B865-86E9C20FEA83}" presName="rect1" presStyleLbl="bgImgPlace1" presStyleIdx="1" presStyleCnt="2" custLinFactNeighborX="1650" custLinFactNeighborY="-32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7000" r="-7000"/>
          </a:stretch>
        </a:blipFill>
      </dgm:spPr>
    </dgm:pt>
    <dgm:pt modelId="{816A39DD-6A66-4D4D-96D7-8F41C6746396}" type="pres">
      <dgm:prSet presAssocID="{BF4F27F1-9826-4CD0-B865-86E9C20FEA83}" presName="rect2" presStyleLbl="node1" presStyleIdx="1" presStyleCnt="2">
        <dgm:presLayoutVars>
          <dgm:bulletEnabled val="1"/>
        </dgm:presLayoutVars>
      </dgm:prSet>
      <dgm:spPr/>
    </dgm:pt>
  </dgm:ptLst>
  <dgm:cxnLst>
    <dgm:cxn modelId="{01BC6A2C-61C0-4D7C-A9D8-7ECEF9B6E84F}" type="presOf" srcId="{BF4F27F1-9826-4CD0-B865-86E9C20FEA83}" destId="{816A39DD-6A66-4D4D-96D7-8F41C6746396}" srcOrd="0" destOrd="0" presId="urn:microsoft.com/office/officeart/2008/layout/BendingPictureBlocks"/>
    <dgm:cxn modelId="{20C43539-F6C9-4677-AAD6-59D88536BEC8}" srcId="{A0938F94-CCEE-4ABB-AD41-4B85B43DB1DD}" destId="{34779CDB-B537-4F59-B07E-22948FDC8D4D}" srcOrd="0" destOrd="0" parTransId="{6483925E-B5B8-48F4-AA65-AE66707DD10B}" sibTransId="{9790F00E-7DCC-44ED-932D-277EEBB5480F}"/>
    <dgm:cxn modelId="{E181A23D-4A50-496B-AB15-D72DC748D168}" type="presOf" srcId="{34779CDB-B537-4F59-B07E-22948FDC8D4D}" destId="{F43A71DB-DCB3-4E28-8D64-6F29D5A61426}" srcOrd="0" destOrd="0" presId="urn:microsoft.com/office/officeart/2008/layout/BendingPictureBlocks"/>
    <dgm:cxn modelId="{4114877E-88EE-4876-957B-B6824068B47C}" type="presOf" srcId="{A0938F94-CCEE-4ABB-AD41-4B85B43DB1DD}" destId="{291767C6-B745-4709-9B7F-73A8C8DD82E7}" srcOrd="0" destOrd="0" presId="urn:microsoft.com/office/officeart/2008/layout/BendingPictureBlocks"/>
    <dgm:cxn modelId="{61DA1CAC-4F62-44E1-A6F4-FACE23323900}" srcId="{A0938F94-CCEE-4ABB-AD41-4B85B43DB1DD}" destId="{BF4F27F1-9826-4CD0-B865-86E9C20FEA83}" srcOrd="1" destOrd="0" parTransId="{C2ED5F33-ACB1-4B45-B428-63EB3F9FE149}" sibTransId="{7A3EE535-867C-4A6A-8623-B27497D8B414}"/>
    <dgm:cxn modelId="{90D8D905-075D-447E-A7F3-542EF64BA867}" type="presParOf" srcId="{291767C6-B745-4709-9B7F-73A8C8DD82E7}" destId="{D9B4C40B-01FA-4EB6-A315-7D36D0312809}" srcOrd="0" destOrd="0" presId="urn:microsoft.com/office/officeart/2008/layout/BendingPictureBlocks"/>
    <dgm:cxn modelId="{444389FE-A2DC-4D75-B5A4-8CBA52C099B1}" type="presParOf" srcId="{D9B4C40B-01FA-4EB6-A315-7D36D0312809}" destId="{3642414A-1BED-40B3-BAC1-EB08254CDD49}" srcOrd="0" destOrd="0" presId="urn:microsoft.com/office/officeart/2008/layout/BendingPictureBlocks"/>
    <dgm:cxn modelId="{D0AC18ED-256F-4957-8C0E-FF13C2018487}" type="presParOf" srcId="{D9B4C40B-01FA-4EB6-A315-7D36D0312809}" destId="{F43A71DB-DCB3-4E28-8D64-6F29D5A61426}" srcOrd="1" destOrd="0" presId="urn:microsoft.com/office/officeart/2008/layout/BendingPictureBlocks"/>
    <dgm:cxn modelId="{FF74895D-6772-4361-B8CC-D73CDA55F6EF}" type="presParOf" srcId="{291767C6-B745-4709-9B7F-73A8C8DD82E7}" destId="{8A99A5BD-C16B-472F-84C3-49FCE1331D14}" srcOrd="1" destOrd="0" presId="urn:microsoft.com/office/officeart/2008/layout/BendingPictureBlocks"/>
    <dgm:cxn modelId="{5F9EDAD3-6262-41F1-9C25-EB6D49E000FD}" type="presParOf" srcId="{291767C6-B745-4709-9B7F-73A8C8DD82E7}" destId="{35DE7B78-D478-4434-BD92-695091130A8F}" srcOrd="2" destOrd="0" presId="urn:microsoft.com/office/officeart/2008/layout/BendingPictureBlocks"/>
    <dgm:cxn modelId="{B5556058-EF71-4CB7-B9E1-DDC0CED4068A}" type="presParOf" srcId="{35DE7B78-D478-4434-BD92-695091130A8F}" destId="{A16F38AA-0246-4C49-ACE0-CD065A4790FA}" srcOrd="0" destOrd="0" presId="urn:microsoft.com/office/officeart/2008/layout/BendingPictureBlocks"/>
    <dgm:cxn modelId="{44FE5F9F-8E27-414E-92F1-3D3C1900D93A}" type="presParOf" srcId="{35DE7B78-D478-4434-BD92-695091130A8F}" destId="{816A39DD-6A66-4D4D-96D7-8F41C6746396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25C8BE-6EBF-4764-AEAB-7E42E6B1A0A0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AF36B9E4-CAE3-4C84-A735-321825AE8068}">
      <dgm:prSet phldrT="[טקסט]"/>
      <dgm:spPr/>
      <dgm:t>
        <a:bodyPr/>
        <a:lstStyle/>
        <a:p>
          <a:pPr rtl="1"/>
          <a:r>
            <a:rPr lang="en-US" dirty="0"/>
            <a:t>Before</a:t>
          </a:r>
          <a:endParaRPr lang="he-IL" dirty="0"/>
        </a:p>
      </dgm:t>
    </dgm:pt>
    <dgm:pt modelId="{38225A38-3512-4D71-B301-0D1E6AC9C4B7}" type="parTrans" cxnId="{347A4BFA-9C94-4321-8E88-596BFF643605}">
      <dgm:prSet/>
      <dgm:spPr/>
      <dgm:t>
        <a:bodyPr/>
        <a:lstStyle/>
        <a:p>
          <a:pPr rtl="1"/>
          <a:endParaRPr lang="he-IL"/>
        </a:p>
      </dgm:t>
    </dgm:pt>
    <dgm:pt modelId="{F6DBA193-404C-4937-A6C3-7A48ABEABDB3}" type="sibTrans" cxnId="{347A4BFA-9C94-4321-8E88-596BFF643605}">
      <dgm:prSet/>
      <dgm:spPr/>
      <dgm:t>
        <a:bodyPr/>
        <a:lstStyle/>
        <a:p>
          <a:pPr rtl="1"/>
          <a:endParaRPr lang="he-IL"/>
        </a:p>
      </dgm:t>
    </dgm:pt>
    <dgm:pt modelId="{954FB43F-986D-4B53-9D89-6D418B15EBFF}">
      <dgm:prSet phldrT="[טקסט]"/>
      <dgm:spPr/>
      <dgm:t>
        <a:bodyPr/>
        <a:lstStyle/>
        <a:p>
          <a:pPr rtl="1"/>
          <a:r>
            <a:rPr lang="en-US" dirty="0"/>
            <a:t>After</a:t>
          </a:r>
          <a:endParaRPr lang="he-IL" dirty="0"/>
        </a:p>
      </dgm:t>
    </dgm:pt>
    <dgm:pt modelId="{2995DBEC-7C26-40CE-B6B6-D68588FD2BC4}" type="parTrans" cxnId="{CF32ED88-357A-4588-AA6A-70260A9E5903}">
      <dgm:prSet/>
      <dgm:spPr/>
      <dgm:t>
        <a:bodyPr/>
        <a:lstStyle/>
        <a:p>
          <a:pPr rtl="1"/>
          <a:endParaRPr lang="he-IL"/>
        </a:p>
      </dgm:t>
    </dgm:pt>
    <dgm:pt modelId="{AF3303B9-DFEB-4123-930D-86FA08756A84}" type="sibTrans" cxnId="{CF32ED88-357A-4588-AA6A-70260A9E5903}">
      <dgm:prSet/>
      <dgm:spPr/>
      <dgm:t>
        <a:bodyPr/>
        <a:lstStyle/>
        <a:p>
          <a:pPr rtl="1"/>
          <a:endParaRPr lang="he-IL"/>
        </a:p>
      </dgm:t>
    </dgm:pt>
    <dgm:pt modelId="{57087805-AF2D-4BC5-A453-455E1A742029}" type="pres">
      <dgm:prSet presAssocID="{EE25C8BE-6EBF-4764-AEAB-7E42E6B1A0A0}" presName="diagram" presStyleCnt="0">
        <dgm:presLayoutVars>
          <dgm:dir/>
        </dgm:presLayoutVars>
      </dgm:prSet>
      <dgm:spPr/>
    </dgm:pt>
    <dgm:pt modelId="{50D04A29-25C2-4BB8-A57D-370F6D291A89}" type="pres">
      <dgm:prSet presAssocID="{AF36B9E4-CAE3-4C84-A735-321825AE8068}" presName="composite" presStyleCnt="0"/>
      <dgm:spPr/>
    </dgm:pt>
    <dgm:pt modelId="{DE9B4FB2-0AF8-4A56-9CE5-1B90D6DF44DB}" type="pres">
      <dgm:prSet presAssocID="{AF36B9E4-CAE3-4C84-A735-321825AE8068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4088631B-E91E-464F-81F3-79490E367ED2}" type="pres">
      <dgm:prSet presAssocID="{AF36B9E4-CAE3-4C84-A735-321825AE8068}" presName="Parent" presStyleLbl="node0" presStyleIdx="0" presStyleCnt="2">
        <dgm:presLayoutVars>
          <dgm:bulletEnabled val="1"/>
        </dgm:presLayoutVars>
      </dgm:prSet>
      <dgm:spPr/>
    </dgm:pt>
    <dgm:pt modelId="{22234144-4903-4FBD-A157-4E23F44626F2}" type="pres">
      <dgm:prSet presAssocID="{F6DBA193-404C-4937-A6C3-7A48ABEABDB3}" presName="sibTrans" presStyleCnt="0"/>
      <dgm:spPr/>
    </dgm:pt>
    <dgm:pt modelId="{8BA5CFF0-1879-46C4-8849-D2EA5BBFC11E}" type="pres">
      <dgm:prSet presAssocID="{954FB43F-986D-4B53-9D89-6D418B15EBFF}" presName="composite" presStyleCnt="0"/>
      <dgm:spPr/>
    </dgm:pt>
    <dgm:pt modelId="{DCFA52C8-ECD3-4AC3-9F8B-D1D3CB09CF4C}" type="pres">
      <dgm:prSet presAssocID="{954FB43F-986D-4B53-9D89-6D418B15EBFF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0D11567E-1781-4FEF-961E-A59448425519}" type="pres">
      <dgm:prSet presAssocID="{954FB43F-986D-4B53-9D89-6D418B15EBFF}" presName="Parent" presStyleLbl="node0" presStyleIdx="1" presStyleCnt="2">
        <dgm:presLayoutVars>
          <dgm:bulletEnabled val="1"/>
        </dgm:presLayoutVars>
      </dgm:prSet>
      <dgm:spPr/>
    </dgm:pt>
  </dgm:ptLst>
  <dgm:cxnLst>
    <dgm:cxn modelId="{FAF1AB23-746B-4A66-AE4C-98BDC0E546E3}" type="presOf" srcId="{AF36B9E4-CAE3-4C84-A735-321825AE8068}" destId="{4088631B-E91E-464F-81F3-79490E367ED2}" srcOrd="0" destOrd="0" presId="urn:microsoft.com/office/officeart/2008/layout/BendingPictureCaption"/>
    <dgm:cxn modelId="{D8A5F87A-2CFA-4C02-B606-184DC20DA9AC}" type="presOf" srcId="{954FB43F-986D-4B53-9D89-6D418B15EBFF}" destId="{0D11567E-1781-4FEF-961E-A59448425519}" srcOrd="0" destOrd="0" presId="urn:microsoft.com/office/officeart/2008/layout/BendingPictureCaption"/>
    <dgm:cxn modelId="{CF32ED88-357A-4588-AA6A-70260A9E5903}" srcId="{EE25C8BE-6EBF-4764-AEAB-7E42E6B1A0A0}" destId="{954FB43F-986D-4B53-9D89-6D418B15EBFF}" srcOrd="1" destOrd="0" parTransId="{2995DBEC-7C26-40CE-B6B6-D68588FD2BC4}" sibTransId="{AF3303B9-DFEB-4123-930D-86FA08756A84}"/>
    <dgm:cxn modelId="{A1B414A9-CE53-4593-A50B-4351BF8B6F1D}" type="presOf" srcId="{EE25C8BE-6EBF-4764-AEAB-7E42E6B1A0A0}" destId="{57087805-AF2D-4BC5-A453-455E1A742029}" srcOrd="0" destOrd="0" presId="urn:microsoft.com/office/officeart/2008/layout/BendingPictureCaption"/>
    <dgm:cxn modelId="{347A4BFA-9C94-4321-8E88-596BFF643605}" srcId="{EE25C8BE-6EBF-4764-AEAB-7E42E6B1A0A0}" destId="{AF36B9E4-CAE3-4C84-A735-321825AE8068}" srcOrd="0" destOrd="0" parTransId="{38225A38-3512-4D71-B301-0D1E6AC9C4B7}" sibTransId="{F6DBA193-404C-4937-A6C3-7A48ABEABDB3}"/>
    <dgm:cxn modelId="{5777061D-CB27-4630-91BE-DFAD2467E221}" type="presParOf" srcId="{57087805-AF2D-4BC5-A453-455E1A742029}" destId="{50D04A29-25C2-4BB8-A57D-370F6D291A89}" srcOrd="0" destOrd="0" presId="urn:microsoft.com/office/officeart/2008/layout/BendingPictureCaption"/>
    <dgm:cxn modelId="{4E93ED50-EF18-4AF4-A814-D216E189852F}" type="presParOf" srcId="{50D04A29-25C2-4BB8-A57D-370F6D291A89}" destId="{DE9B4FB2-0AF8-4A56-9CE5-1B90D6DF44DB}" srcOrd="0" destOrd="0" presId="urn:microsoft.com/office/officeart/2008/layout/BendingPictureCaption"/>
    <dgm:cxn modelId="{93547E61-3D59-4F56-942A-AF8960A902B9}" type="presParOf" srcId="{50D04A29-25C2-4BB8-A57D-370F6D291A89}" destId="{4088631B-E91E-464F-81F3-79490E367ED2}" srcOrd="1" destOrd="0" presId="urn:microsoft.com/office/officeart/2008/layout/BendingPictureCaption"/>
    <dgm:cxn modelId="{FB6DE9A2-2945-4B51-8A09-D0C1336A512B}" type="presParOf" srcId="{57087805-AF2D-4BC5-A453-455E1A742029}" destId="{22234144-4903-4FBD-A157-4E23F44626F2}" srcOrd="1" destOrd="0" presId="urn:microsoft.com/office/officeart/2008/layout/BendingPictureCaption"/>
    <dgm:cxn modelId="{BDA2D96E-3FB0-4B6B-B0D6-F336DFE7D2CE}" type="presParOf" srcId="{57087805-AF2D-4BC5-A453-455E1A742029}" destId="{8BA5CFF0-1879-46C4-8849-D2EA5BBFC11E}" srcOrd="2" destOrd="0" presId="urn:microsoft.com/office/officeart/2008/layout/BendingPictureCaption"/>
    <dgm:cxn modelId="{A5E79B8A-A6A2-4920-9DFD-3343412D9D86}" type="presParOf" srcId="{8BA5CFF0-1879-46C4-8849-D2EA5BBFC11E}" destId="{DCFA52C8-ECD3-4AC3-9F8B-D1D3CB09CF4C}" srcOrd="0" destOrd="0" presId="urn:microsoft.com/office/officeart/2008/layout/BendingPictureCaption"/>
    <dgm:cxn modelId="{3A3ABA68-4D56-4096-A334-82609BDF82AF}" type="presParOf" srcId="{8BA5CFF0-1879-46C4-8849-D2EA5BBFC11E}" destId="{0D11567E-1781-4FEF-961E-A5944842551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7A5832-4D70-4F4E-AEAF-15675C5844E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96A3FF3B-8A26-4CC5-B832-78F161A66570}">
      <dgm:prSet phldrT="[טקסט]"/>
      <dgm:spPr/>
      <dgm:t>
        <a:bodyPr/>
        <a:lstStyle/>
        <a:p>
          <a:pPr rtl="1"/>
          <a:r>
            <a:rPr lang="en-US" dirty="0" err="1"/>
            <a:t>MinMax</a:t>
          </a:r>
          <a:r>
            <a:rPr lang="en-US" dirty="0"/>
            <a:t> Scaler</a:t>
          </a:r>
          <a:endParaRPr lang="he-IL" dirty="0"/>
        </a:p>
      </dgm:t>
    </dgm:pt>
    <dgm:pt modelId="{2D8CD3D4-8404-43BB-B56F-A3F372595DD9}" type="parTrans" cxnId="{05B4E829-24D3-4405-86A2-AC3AA00E9868}">
      <dgm:prSet/>
      <dgm:spPr/>
      <dgm:t>
        <a:bodyPr/>
        <a:lstStyle/>
        <a:p>
          <a:pPr rtl="1"/>
          <a:endParaRPr lang="he-IL"/>
        </a:p>
      </dgm:t>
    </dgm:pt>
    <dgm:pt modelId="{1D19C3AD-6712-4161-A53C-5C2B536EDE0C}" type="sibTrans" cxnId="{05B4E829-24D3-4405-86A2-AC3AA00E9868}">
      <dgm:prSet/>
      <dgm:spPr/>
      <dgm:t>
        <a:bodyPr/>
        <a:lstStyle/>
        <a:p>
          <a:pPr rtl="1"/>
          <a:endParaRPr lang="he-IL"/>
        </a:p>
      </dgm:t>
    </dgm:pt>
    <dgm:pt modelId="{ED32DBD1-975F-42DC-BA32-E63515E9F825}">
      <dgm:prSet phldrT="[טקסט]"/>
      <dgm:spPr/>
      <dgm:t>
        <a:bodyPr/>
        <a:lstStyle/>
        <a:p>
          <a:pPr rtl="1"/>
          <a:r>
            <a:rPr lang="en-US" b="0" i="0" dirty="0" err="1"/>
            <a:t>LabelEncoder</a:t>
          </a:r>
          <a:endParaRPr lang="he-IL" dirty="0"/>
        </a:p>
      </dgm:t>
    </dgm:pt>
    <dgm:pt modelId="{47974214-A36C-4AB2-8456-689A197981D2}" type="parTrans" cxnId="{A2789A71-C962-4150-ACBE-B9E5747B08B2}">
      <dgm:prSet/>
      <dgm:spPr/>
      <dgm:t>
        <a:bodyPr/>
        <a:lstStyle/>
        <a:p>
          <a:pPr rtl="1"/>
          <a:endParaRPr lang="he-IL"/>
        </a:p>
      </dgm:t>
    </dgm:pt>
    <dgm:pt modelId="{8B9B8C76-B87A-4F91-A568-A79885B737F6}" type="sibTrans" cxnId="{A2789A71-C962-4150-ACBE-B9E5747B08B2}">
      <dgm:prSet/>
      <dgm:spPr/>
      <dgm:t>
        <a:bodyPr/>
        <a:lstStyle/>
        <a:p>
          <a:pPr rtl="1"/>
          <a:endParaRPr lang="he-IL"/>
        </a:p>
      </dgm:t>
    </dgm:pt>
    <dgm:pt modelId="{A33D7C8E-2E82-4EA1-B506-6E3CF688A4C0}" type="pres">
      <dgm:prSet presAssocID="{3C7A5832-4D70-4F4E-AEAF-15675C5844EE}" presName="Name0" presStyleCnt="0">
        <dgm:presLayoutVars>
          <dgm:chMax/>
          <dgm:chPref/>
          <dgm:dir/>
        </dgm:presLayoutVars>
      </dgm:prSet>
      <dgm:spPr/>
    </dgm:pt>
    <dgm:pt modelId="{0572EE7B-FA76-437F-8CDC-4AA66B23AC0A}" type="pres">
      <dgm:prSet presAssocID="{96A3FF3B-8A26-4CC5-B832-78F161A66570}" presName="composite" presStyleCnt="0">
        <dgm:presLayoutVars>
          <dgm:chMax val="1"/>
          <dgm:chPref val="1"/>
        </dgm:presLayoutVars>
      </dgm:prSet>
      <dgm:spPr/>
    </dgm:pt>
    <dgm:pt modelId="{0A2287AA-51D5-4188-B0E6-BB67435A71A4}" type="pres">
      <dgm:prSet presAssocID="{96A3FF3B-8A26-4CC5-B832-78F161A66570}" presName="Accent" presStyleLbl="trAlignAcc1" presStyleIdx="0" presStyleCnt="2">
        <dgm:presLayoutVars>
          <dgm:chMax val="0"/>
          <dgm:chPref val="0"/>
        </dgm:presLayoutVars>
      </dgm:prSet>
      <dgm:spPr/>
    </dgm:pt>
    <dgm:pt modelId="{1FC73BD1-EE6B-48E6-A14D-89399F4A18AF}" type="pres">
      <dgm:prSet presAssocID="{96A3FF3B-8A26-4CC5-B832-78F161A66570}" presName="Image" presStyleLbl="alignImgPlace1" presStyleIdx="0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98000" r="-98000"/>
          </a:stretch>
        </a:blipFill>
      </dgm:spPr>
    </dgm:pt>
    <dgm:pt modelId="{ABD82AB7-EF44-409D-A1CA-8A0E32460325}" type="pres">
      <dgm:prSet presAssocID="{96A3FF3B-8A26-4CC5-B832-78F161A66570}" presName="ChildComposite" presStyleCnt="0"/>
      <dgm:spPr/>
    </dgm:pt>
    <dgm:pt modelId="{4BF6BF56-2354-441F-BC83-CC8A553A10FE}" type="pres">
      <dgm:prSet presAssocID="{96A3FF3B-8A26-4CC5-B832-78F161A66570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44100CE-CA68-4CC3-870B-84C9F5A46E8F}" type="pres">
      <dgm:prSet presAssocID="{96A3FF3B-8A26-4CC5-B832-78F161A66570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05F5A687-2626-4A55-B015-ABB7996FB47B}" type="pres">
      <dgm:prSet presAssocID="{1D19C3AD-6712-4161-A53C-5C2B536EDE0C}" presName="sibTrans" presStyleCnt="0"/>
      <dgm:spPr/>
    </dgm:pt>
    <dgm:pt modelId="{8F5A4FFB-13D4-4D13-9C57-88C59CDD3B66}" type="pres">
      <dgm:prSet presAssocID="{ED32DBD1-975F-42DC-BA32-E63515E9F825}" presName="composite" presStyleCnt="0">
        <dgm:presLayoutVars>
          <dgm:chMax val="1"/>
          <dgm:chPref val="1"/>
        </dgm:presLayoutVars>
      </dgm:prSet>
      <dgm:spPr/>
    </dgm:pt>
    <dgm:pt modelId="{E853466F-4F04-485A-8049-CBACD436E91F}" type="pres">
      <dgm:prSet presAssocID="{ED32DBD1-975F-42DC-BA32-E63515E9F825}" presName="Accent" presStyleLbl="trAlignAcc1" presStyleIdx="1" presStyleCnt="2">
        <dgm:presLayoutVars>
          <dgm:chMax val="0"/>
          <dgm:chPref val="0"/>
        </dgm:presLayoutVars>
      </dgm:prSet>
      <dgm:spPr/>
    </dgm:pt>
    <dgm:pt modelId="{327DB4ED-87BB-4117-9C1B-7F675389352E}" type="pres">
      <dgm:prSet presAssocID="{ED32DBD1-975F-42DC-BA32-E63515E9F825}" presName="Image" presStyleLbl="alignImgPlace1" presStyleIdx="1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1000" r="-241000"/>
          </a:stretch>
        </a:blipFill>
      </dgm:spPr>
    </dgm:pt>
    <dgm:pt modelId="{9D659756-1D6A-41F7-BC94-ACAB4CE6B1D9}" type="pres">
      <dgm:prSet presAssocID="{ED32DBD1-975F-42DC-BA32-E63515E9F825}" presName="ChildComposite" presStyleCnt="0"/>
      <dgm:spPr/>
    </dgm:pt>
    <dgm:pt modelId="{6921EC74-AAD4-423E-8E8B-CF0CB244A479}" type="pres">
      <dgm:prSet presAssocID="{ED32DBD1-975F-42DC-BA32-E63515E9F82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A0C753E-DA3B-49F2-AEA0-DE8102EF423F}" type="pres">
      <dgm:prSet presAssocID="{ED32DBD1-975F-42DC-BA32-E63515E9F825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05B4E829-24D3-4405-86A2-AC3AA00E9868}" srcId="{3C7A5832-4D70-4F4E-AEAF-15675C5844EE}" destId="{96A3FF3B-8A26-4CC5-B832-78F161A66570}" srcOrd="0" destOrd="0" parTransId="{2D8CD3D4-8404-43BB-B56F-A3F372595DD9}" sibTransId="{1D19C3AD-6712-4161-A53C-5C2B536EDE0C}"/>
    <dgm:cxn modelId="{EB384C51-4B24-4AD4-ADF2-C3DD47AC25A2}" type="presOf" srcId="{ED32DBD1-975F-42DC-BA32-E63515E9F825}" destId="{EA0C753E-DA3B-49F2-AEA0-DE8102EF423F}" srcOrd="0" destOrd="0" presId="urn:microsoft.com/office/officeart/2008/layout/CaptionedPictures"/>
    <dgm:cxn modelId="{A2789A71-C962-4150-ACBE-B9E5747B08B2}" srcId="{3C7A5832-4D70-4F4E-AEAF-15675C5844EE}" destId="{ED32DBD1-975F-42DC-BA32-E63515E9F825}" srcOrd="1" destOrd="0" parTransId="{47974214-A36C-4AB2-8456-689A197981D2}" sibTransId="{8B9B8C76-B87A-4F91-A568-A79885B737F6}"/>
    <dgm:cxn modelId="{1298DAC5-5847-4DD1-9C3F-049994F936BA}" type="presOf" srcId="{3C7A5832-4D70-4F4E-AEAF-15675C5844EE}" destId="{A33D7C8E-2E82-4EA1-B506-6E3CF688A4C0}" srcOrd="0" destOrd="0" presId="urn:microsoft.com/office/officeart/2008/layout/CaptionedPictures"/>
    <dgm:cxn modelId="{F9899AE5-9270-47FD-B8AE-332DE241546C}" type="presOf" srcId="{96A3FF3B-8A26-4CC5-B832-78F161A66570}" destId="{944100CE-CA68-4CC3-870B-84C9F5A46E8F}" srcOrd="0" destOrd="0" presId="urn:microsoft.com/office/officeart/2008/layout/CaptionedPictures"/>
    <dgm:cxn modelId="{B7FA6CAF-D4A8-4FF3-8347-3E891477E8F9}" type="presParOf" srcId="{A33D7C8E-2E82-4EA1-B506-6E3CF688A4C0}" destId="{0572EE7B-FA76-437F-8CDC-4AA66B23AC0A}" srcOrd="0" destOrd="0" presId="urn:microsoft.com/office/officeart/2008/layout/CaptionedPictures"/>
    <dgm:cxn modelId="{8F810E06-49E8-425C-A8C8-A73D386FAB73}" type="presParOf" srcId="{0572EE7B-FA76-437F-8CDC-4AA66B23AC0A}" destId="{0A2287AA-51D5-4188-B0E6-BB67435A71A4}" srcOrd="0" destOrd="0" presId="urn:microsoft.com/office/officeart/2008/layout/CaptionedPictures"/>
    <dgm:cxn modelId="{35E19D9F-4E04-44F0-929E-AE8EC10D9509}" type="presParOf" srcId="{0572EE7B-FA76-437F-8CDC-4AA66B23AC0A}" destId="{1FC73BD1-EE6B-48E6-A14D-89399F4A18AF}" srcOrd="1" destOrd="0" presId="urn:microsoft.com/office/officeart/2008/layout/CaptionedPictures"/>
    <dgm:cxn modelId="{A77CE1AF-F09A-4247-8109-F3DCB262AFCC}" type="presParOf" srcId="{0572EE7B-FA76-437F-8CDC-4AA66B23AC0A}" destId="{ABD82AB7-EF44-409D-A1CA-8A0E32460325}" srcOrd="2" destOrd="0" presId="urn:microsoft.com/office/officeart/2008/layout/CaptionedPictures"/>
    <dgm:cxn modelId="{FB2DDD76-C091-4C3B-B112-232C62365C2A}" type="presParOf" srcId="{ABD82AB7-EF44-409D-A1CA-8A0E32460325}" destId="{4BF6BF56-2354-441F-BC83-CC8A553A10FE}" srcOrd="0" destOrd="0" presId="urn:microsoft.com/office/officeart/2008/layout/CaptionedPictures"/>
    <dgm:cxn modelId="{C7A05B1B-41CC-47B3-8625-D7BC11B8ECE7}" type="presParOf" srcId="{ABD82AB7-EF44-409D-A1CA-8A0E32460325}" destId="{944100CE-CA68-4CC3-870B-84C9F5A46E8F}" srcOrd="1" destOrd="0" presId="urn:microsoft.com/office/officeart/2008/layout/CaptionedPictures"/>
    <dgm:cxn modelId="{80B75035-3C92-4A87-89CA-1A16936B3369}" type="presParOf" srcId="{A33D7C8E-2E82-4EA1-B506-6E3CF688A4C0}" destId="{05F5A687-2626-4A55-B015-ABB7996FB47B}" srcOrd="1" destOrd="0" presId="urn:microsoft.com/office/officeart/2008/layout/CaptionedPictures"/>
    <dgm:cxn modelId="{81BB41CA-23D6-4AE2-8D59-CF32EF08167B}" type="presParOf" srcId="{A33D7C8E-2E82-4EA1-B506-6E3CF688A4C0}" destId="{8F5A4FFB-13D4-4D13-9C57-88C59CDD3B66}" srcOrd="2" destOrd="0" presId="urn:microsoft.com/office/officeart/2008/layout/CaptionedPictures"/>
    <dgm:cxn modelId="{D9A3B961-9442-4FAF-AFF0-56C0F5F818DA}" type="presParOf" srcId="{8F5A4FFB-13D4-4D13-9C57-88C59CDD3B66}" destId="{E853466F-4F04-485A-8049-CBACD436E91F}" srcOrd="0" destOrd="0" presId="urn:microsoft.com/office/officeart/2008/layout/CaptionedPictures"/>
    <dgm:cxn modelId="{726CEFF3-32EA-4935-8BC7-26101BC9881A}" type="presParOf" srcId="{8F5A4FFB-13D4-4D13-9C57-88C59CDD3B66}" destId="{327DB4ED-87BB-4117-9C1B-7F675389352E}" srcOrd="1" destOrd="0" presId="urn:microsoft.com/office/officeart/2008/layout/CaptionedPictures"/>
    <dgm:cxn modelId="{5C33E1D2-4567-4D82-A122-0C49972EEC09}" type="presParOf" srcId="{8F5A4FFB-13D4-4D13-9C57-88C59CDD3B66}" destId="{9D659756-1D6A-41F7-BC94-ACAB4CE6B1D9}" srcOrd="2" destOrd="0" presId="urn:microsoft.com/office/officeart/2008/layout/CaptionedPictures"/>
    <dgm:cxn modelId="{5B61F2CF-4BB1-4911-875D-5EE0F4C9282F}" type="presParOf" srcId="{9D659756-1D6A-41F7-BC94-ACAB4CE6B1D9}" destId="{6921EC74-AAD4-423E-8E8B-CF0CB244A479}" srcOrd="0" destOrd="0" presId="urn:microsoft.com/office/officeart/2008/layout/CaptionedPictures"/>
    <dgm:cxn modelId="{965603AB-F709-4AD4-AFD5-C3A1F74AAB63}" type="presParOf" srcId="{9D659756-1D6A-41F7-BC94-ACAB4CE6B1D9}" destId="{EA0C753E-DA3B-49F2-AEA0-DE8102EF423F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601703-EB67-4C83-9250-E9575B92564E}" type="doc">
      <dgm:prSet loTypeId="urn:microsoft.com/office/officeart/2005/8/layout/radial5" loCatId="relationship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pPr rtl="1"/>
          <a:endParaRPr lang="he-IL"/>
        </a:p>
      </dgm:t>
    </dgm:pt>
    <dgm:pt modelId="{41967940-F451-46BF-A40B-68A6791C09D9}">
      <dgm:prSet phldrT="[טקסט]"/>
      <dgm:spPr/>
      <dgm:t>
        <a:bodyPr/>
        <a:lstStyle/>
        <a:p>
          <a:pPr rtl="0"/>
          <a:r>
            <a:rPr lang="en-US">
              <a:latin typeface="Arial Black" panose="020B0A04020102020204" pitchFamily="34" charset="0"/>
            </a:rPr>
            <a:t>KNN</a:t>
          </a:r>
          <a:endParaRPr lang="he-IL" dirty="0"/>
        </a:p>
      </dgm:t>
    </dgm:pt>
    <dgm:pt modelId="{D263765E-0B1A-420B-8DBA-BEFE062B22BD}" type="parTrans" cxnId="{2ECC3873-DF4E-49B9-ADE0-D0D47F281D06}">
      <dgm:prSet/>
      <dgm:spPr/>
      <dgm:t>
        <a:bodyPr/>
        <a:lstStyle/>
        <a:p>
          <a:pPr rtl="1"/>
          <a:endParaRPr lang="he-IL"/>
        </a:p>
      </dgm:t>
    </dgm:pt>
    <dgm:pt modelId="{7F06EEBE-78FC-470A-8D17-C57820866199}" type="sibTrans" cxnId="{2ECC3873-DF4E-49B9-ADE0-D0D47F281D06}">
      <dgm:prSet/>
      <dgm:spPr/>
      <dgm:t>
        <a:bodyPr/>
        <a:lstStyle/>
        <a:p>
          <a:pPr rtl="1"/>
          <a:endParaRPr lang="he-IL"/>
        </a:p>
      </dgm:t>
    </dgm:pt>
    <dgm:pt modelId="{C9FB2E5D-AC90-4C04-BF18-7FB7DA025F57}">
      <dgm:prSet phldrT="[טקסט]"/>
      <dgm:spPr/>
      <dgm:t>
        <a:bodyPr/>
        <a:lstStyle/>
        <a:p>
          <a:pPr rtl="0"/>
          <a:r>
            <a:rPr lang="en-US">
              <a:latin typeface="Arial Black" panose="020B0A04020102020204" pitchFamily="34" charset="0"/>
            </a:rPr>
            <a:t>Random Forest</a:t>
          </a:r>
          <a:endParaRPr lang="he-IL" dirty="0"/>
        </a:p>
      </dgm:t>
    </dgm:pt>
    <dgm:pt modelId="{0AD26DC0-3759-4761-BB8C-7F4F8B27BC97}" type="parTrans" cxnId="{44262EB7-71A5-4844-AD2E-00E9EAA0E575}">
      <dgm:prSet/>
      <dgm:spPr/>
      <dgm:t>
        <a:bodyPr/>
        <a:lstStyle/>
        <a:p>
          <a:pPr rtl="1"/>
          <a:endParaRPr lang="he-IL"/>
        </a:p>
      </dgm:t>
    </dgm:pt>
    <dgm:pt modelId="{3FAA38A6-448E-4258-B779-2B6FBAE0EF7F}" type="sibTrans" cxnId="{44262EB7-71A5-4844-AD2E-00E9EAA0E575}">
      <dgm:prSet/>
      <dgm:spPr/>
      <dgm:t>
        <a:bodyPr/>
        <a:lstStyle/>
        <a:p>
          <a:pPr rtl="1"/>
          <a:endParaRPr lang="he-IL"/>
        </a:p>
      </dgm:t>
    </dgm:pt>
    <dgm:pt modelId="{5191CB56-8851-4933-9443-5103F852E164}">
      <dgm:prSet phldrT="[טקסט]"/>
      <dgm:spPr/>
      <dgm:t>
        <a:bodyPr/>
        <a:lstStyle/>
        <a:p>
          <a:pPr rtl="0"/>
          <a:r>
            <a:rPr lang="en-US" dirty="0">
              <a:latin typeface="Arial Black" panose="020B0A04020102020204" pitchFamily="34" charset="0"/>
            </a:rPr>
            <a:t>Logistic Regression</a:t>
          </a:r>
          <a:endParaRPr lang="he-IL" dirty="0"/>
        </a:p>
      </dgm:t>
    </dgm:pt>
    <dgm:pt modelId="{50074EC1-9A4F-430B-B740-CF20B7AE13F5}" type="parTrans" cxnId="{7B5BF80D-B1DD-47B9-9287-4E717FB4031C}">
      <dgm:prSet/>
      <dgm:spPr/>
      <dgm:t>
        <a:bodyPr/>
        <a:lstStyle/>
        <a:p>
          <a:pPr rtl="1"/>
          <a:endParaRPr lang="he-IL"/>
        </a:p>
      </dgm:t>
    </dgm:pt>
    <dgm:pt modelId="{7314C722-5266-46C3-A00D-009003877BE3}" type="sibTrans" cxnId="{7B5BF80D-B1DD-47B9-9287-4E717FB4031C}">
      <dgm:prSet/>
      <dgm:spPr/>
      <dgm:t>
        <a:bodyPr/>
        <a:lstStyle/>
        <a:p>
          <a:pPr rtl="1"/>
          <a:endParaRPr lang="he-IL"/>
        </a:p>
      </dgm:t>
    </dgm:pt>
    <dgm:pt modelId="{0E24A464-2FCB-40F8-879E-9CDDF4F57D3C}">
      <dgm:prSet phldrT="[טקסט]"/>
      <dgm:spPr/>
      <dgm:t>
        <a:bodyPr/>
        <a:lstStyle/>
        <a:p>
          <a:pPr rtl="0"/>
          <a:r>
            <a:rPr lang="en-US" dirty="0">
              <a:latin typeface="Arial Black" panose="020B0A04020102020204" pitchFamily="34" charset="0"/>
            </a:rPr>
            <a:t>Naïve Bayes</a:t>
          </a:r>
          <a:endParaRPr lang="he-IL" dirty="0"/>
        </a:p>
      </dgm:t>
    </dgm:pt>
    <dgm:pt modelId="{37AA33B8-0FDD-4A82-8B82-42F25B58D8F7}" type="parTrans" cxnId="{8E593153-A527-4125-9795-7A5553DC391A}">
      <dgm:prSet/>
      <dgm:spPr/>
      <dgm:t>
        <a:bodyPr/>
        <a:lstStyle/>
        <a:p>
          <a:pPr rtl="1"/>
          <a:endParaRPr lang="he-IL"/>
        </a:p>
      </dgm:t>
    </dgm:pt>
    <dgm:pt modelId="{7BB038F4-48B8-4EB1-B459-6F41E503A82C}" type="sibTrans" cxnId="{8E593153-A527-4125-9795-7A5553DC391A}">
      <dgm:prSet/>
      <dgm:spPr/>
      <dgm:t>
        <a:bodyPr/>
        <a:lstStyle/>
        <a:p>
          <a:pPr rtl="1"/>
          <a:endParaRPr lang="he-IL"/>
        </a:p>
      </dgm:t>
    </dgm:pt>
    <dgm:pt modelId="{D1029424-0A42-4800-A884-51CAB43BD71A}">
      <dgm:prSet phldrT="[טקסט]"/>
      <dgm:spPr/>
      <dgm:t>
        <a:bodyPr/>
        <a:lstStyle/>
        <a:p>
          <a:pPr rtl="0"/>
          <a:r>
            <a:rPr lang="en-US" dirty="0">
              <a:latin typeface="Arial Black" panose="020B0A04020102020204" pitchFamily="34" charset="0"/>
            </a:rPr>
            <a:t>Decision Tree</a:t>
          </a:r>
          <a:endParaRPr lang="he-IL" dirty="0"/>
        </a:p>
      </dgm:t>
    </dgm:pt>
    <dgm:pt modelId="{6225A3C3-492F-4975-9371-E4BAF2544961}" type="parTrans" cxnId="{20305065-86F7-44CB-8108-D0034B22009C}">
      <dgm:prSet/>
      <dgm:spPr/>
      <dgm:t>
        <a:bodyPr/>
        <a:lstStyle/>
        <a:p>
          <a:pPr rtl="1"/>
          <a:endParaRPr lang="he-IL"/>
        </a:p>
      </dgm:t>
    </dgm:pt>
    <dgm:pt modelId="{D21DD6E1-61D9-45EB-A465-889E47482B88}" type="sibTrans" cxnId="{20305065-86F7-44CB-8108-D0034B22009C}">
      <dgm:prSet/>
      <dgm:spPr/>
      <dgm:t>
        <a:bodyPr/>
        <a:lstStyle/>
        <a:p>
          <a:pPr rtl="1"/>
          <a:endParaRPr lang="he-IL"/>
        </a:p>
      </dgm:t>
    </dgm:pt>
    <dgm:pt modelId="{0E5CF13D-8184-4858-BCB7-EA6770D7619A}">
      <dgm:prSet phldrT="[טקסט]"/>
      <dgm:spPr/>
      <dgm:t>
        <a:bodyPr/>
        <a:lstStyle/>
        <a:p>
          <a:pPr rtl="0"/>
          <a:r>
            <a:rPr lang="en-US" dirty="0">
              <a:latin typeface="Arial Black" panose="020B0A04020102020204" pitchFamily="34" charset="0"/>
            </a:rPr>
            <a:t>SVM</a:t>
          </a:r>
          <a:endParaRPr lang="he-IL" dirty="0"/>
        </a:p>
      </dgm:t>
    </dgm:pt>
    <dgm:pt modelId="{55806F6D-BB0C-4608-B2F5-D4FBC49493FD}" type="parTrans" cxnId="{B2BF2810-68A2-43D0-BA7D-34C9161810E6}">
      <dgm:prSet/>
      <dgm:spPr/>
      <dgm:t>
        <a:bodyPr/>
        <a:lstStyle/>
        <a:p>
          <a:pPr rtl="1"/>
          <a:endParaRPr lang="he-IL"/>
        </a:p>
      </dgm:t>
    </dgm:pt>
    <dgm:pt modelId="{5E9F0BC1-1A03-4E02-8068-18FF6FBF58E6}" type="sibTrans" cxnId="{B2BF2810-68A2-43D0-BA7D-34C9161810E6}">
      <dgm:prSet/>
      <dgm:spPr/>
      <dgm:t>
        <a:bodyPr/>
        <a:lstStyle/>
        <a:p>
          <a:pPr rtl="1"/>
          <a:endParaRPr lang="he-IL"/>
        </a:p>
      </dgm:t>
    </dgm:pt>
    <dgm:pt modelId="{647166DF-BC02-4E53-BD7A-5EACE483B193}" type="pres">
      <dgm:prSet presAssocID="{F9601703-EB67-4C83-9250-E9575B92564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334BD1-C5CB-4693-990B-50AF32B29684}" type="pres">
      <dgm:prSet presAssocID="{41967940-F451-46BF-A40B-68A6791C09D9}" presName="centerShape" presStyleLbl="node0" presStyleIdx="0" presStyleCnt="1"/>
      <dgm:spPr/>
    </dgm:pt>
    <dgm:pt modelId="{0D369E41-C888-4C22-B634-6DD0A803BF6A}" type="pres">
      <dgm:prSet presAssocID="{0AD26DC0-3759-4761-BB8C-7F4F8B27BC97}" presName="parTrans" presStyleLbl="sibTrans2D1" presStyleIdx="0" presStyleCnt="5"/>
      <dgm:spPr/>
    </dgm:pt>
    <dgm:pt modelId="{517A65C0-FE24-44CF-837D-EE20547116F7}" type="pres">
      <dgm:prSet presAssocID="{0AD26DC0-3759-4761-BB8C-7F4F8B27BC97}" presName="connectorText" presStyleLbl="sibTrans2D1" presStyleIdx="0" presStyleCnt="5"/>
      <dgm:spPr/>
    </dgm:pt>
    <dgm:pt modelId="{77180056-25A3-46D8-9E9E-CACD09AA41D7}" type="pres">
      <dgm:prSet presAssocID="{C9FB2E5D-AC90-4C04-BF18-7FB7DA025F57}" presName="node" presStyleLbl="node1" presStyleIdx="0" presStyleCnt="5" custRadScaleRad="92167" custRadScaleInc="-42544">
        <dgm:presLayoutVars>
          <dgm:bulletEnabled val="1"/>
        </dgm:presLayoutVars>
      </dgm:prSet>
      <dgm:spPr/>
    </dgm:pt>
    <dgm:pt modelId="{3F41E628-8CAA-42DA-A145-800240BD1B19}" type="pres">
      <dgm:prSet presAssocID="{50074EC1-9A4F-430B-B740-CF20B7AE13F5}" presName="parTrans" presStyleLbl="sibTrans2D1" presStyleIdx="1" presStyleCnt="5"/>
      <dgm:spPr/>
    </dgm:pt>
    <dgm:pt modelId="{77635700-ED04-4AA9-AB4F-AD9F0E5E9C48}" type="pres">
      <dgm:prSet presAssocID="{50074EC1-9A4F-430B-B740-CF20B7AE13F5}" presName="connectorText" presStyleLbl="sibTrans2D1" presStyleIdx="1" presStyleCnt="5"/>
      <dgm:spPr/>
    </dgm:pt>
    <dgm:pt modelId="{5F0114CA-E5E2-4D1B-917A-C0BE5EC879CA}" type="pres">
      <dgm:prSet presAssocID="{5191CB56-8851-4933-9443-5103F852E164}" presName="node" presStyleLbl="node1" presStyleIdx="1" presStyleCnt="5" custRadScaleRad="94185" custRadScaleInc="-47640">
        <dgm:presLayoutVars>
          <dgm:bulletEnabled val="1"/>
        </dgm:presLayoutVars>
      </dgm:prSet>
      <dgm:spPr/>
    </dgm:pt>
    <dgm:pt modelId="{209BB7B1-DC94-4F26-B86C-652A2D04290F}" type="pres">
      <dgm:prSet presAssocID="{37AA33B8-0FDD-4A82-8B82-42F25B58D8F7}" presName="parTrans" presStyleLbl="sibTrans2D1" presStyleIdx="2" presStyleCnt="5"/>
      <dgm:spPr/>
    </dgm:pt>
    <dgm:pt modelId="{1C83187C-FC18-4470-850C-AD3C7DE81348}" type="pres">
      <dgm:prSet presAssocID="{37AA33B8-0FDD-4A82-8B82-42F25B58D8F7}" presName="connectorText" presStyleLbl="sibTrans2D1" presStyleIdx="2" presStyleCnt="5"/>
      <dgm:spPr/>
    </dgm:pt>
    <dgm:pt modelId="{C94D7316-5B49-4BD2-8E55-453DAB2DB47B}" type="pres">
      <dgm:prSet presAssocID="{0E24A464-2FCB-40F8-879E-9CDDF4F57D3C}" presName="node" presStyleLbl="node1" presStyleIdx="2" presStyleCnt="5" custRadScaleRad="80020" custRadScaleInc="-40204">
        <dgm:presLayoutVars>
          <dgm:bulletEnabled val="1"/>
        </dgm:presLayoutVars>
      </dgm:prSet>
      <dgm:spPr/>
    </dgm:pt>
    <dgm:pt modelId="{8B205FB5-93EF-432E-851C-86331F26A603}" type="pres">
      <dgm:prSet presAssocID="{6225A3C3-492F-4975-9371-E4BAF2544961}" presName="parTrans" presStyleLbl="sibTrans2D1" presStyleIdx="3" presStyleCnt="5"/>
      <dgm:spPr/>
    </dgm:pt>
    <dgm:pt modelId="{AEF2FA58-472A-4F2C-B70B-14A5C7E451A7}" type="pres">
      <dgm:prSet presAssocID="{6225A3C3-492F-4975-9371-E4BAF2544961}" presName="connectorText" presStyleLbl="sibTrans2D1" presStyleIdx="3" presStyleCnt="5"/>
      <dgm:spPr/>
    </dgm:pt>
    <dgm:pt modelId="{D1766CB2-3BED-4E1D-922A-DBBCF88B0B2C}" type="pres">
      <dgm:prSet presAssocID="{D1029424-0A42-4800-A884-51CAB43BD71A}" presName="node" presStyleLbl="node1" presStyleIdx="3" presStyleCnt="5" custRadScaleRad="97212" custRadScaleInc="16341">
        <dgm:presLayoutVars>
          <dgm:bulletEnabled val="1"/>
        </dgm:presLayoutVars>
      </dgm:prSet>
      <dgm:spPr/>
    </dgm:pt>
    <dgm:pt modelId="{7B613A47-480C-4546-96CF-710B17C5E6C0}" type="pres">
      <dgm:prSet presAssocID="{55806F6D-BB0C-4608-B2F5-D4FBC49493FD}" presName="parTrans" presStyleLbl="sibTrans2D1" presStyleIdx="4" presStyleCnt="5"/>
      <dgm:spPr/>
    </dgm:pt>
    <dgm:pt modelId="{B6DE0F1A-CF4D-488B-AD54-EC3803A84129}" type="pres">
      <dgm:prSet presAssocID="{55806F6D-BB0C-4608-B2F5-D4FBC49493FD}" presName="connectorText" presStyleLbl="sibTrans2D1" presStyleIdx="4" presStyleCnt="5"/>
      <dgm:spPr/>
    </dgm:pt>
    <dgm:pt modelId="{70AFD69E-C270-4026-94BF-7B2F6076FC50}" type="pres">
      <dgm:prSet presAssocID="{0E5CF13D-8184-4858-BCB7-EA6770D7619A}" presName="node" presStyleLbl="node1" presStyleIdx="4" presStyleCnt="5" custRadScaleRad="96917" custRadScaleInc="-15497">
        <dgm:presLayoutVars>
          <dgm:bulletEnabled val="1"/>
        </dgm:presLayoutVars>
      </dgm:prSet>
      <dgm:spPr/>
    </dgm:pt>
  </dgm:ptLst>
  <dgm:cxnLst>
    <dgm:cxn modelId="{7B5BF80D-B1DD-47B9-9287-4E717FB4031C}" srcId="{41967940-F451-46BF-A40B-68A6791C09D9}" destId="{5191CB56-8851-4933-9443-5103F852E164}" srcOrd="1" destOrd="0" parTransId="{50074EC1-9A4F-430B-B740-CF20B7AE13F5}" sibTransId="{7314C722-5266-46C3-A00D-009003877BE3}"/>
    <dgm:cxn modelId="{B2BF2810-68A2-43D0-BA7D-34C9161810E6}" srcId="{41967940-F451-46BF-A40B-68A6791C09D9}" destId="{0E5CF13D-8184-4858-BCB7-EA6770D7619A}" srcOrd="4" destOrd="0" parTransId="{55806F6D-BB0C-4608-B2F5-D4FBC49493FD}" sibTransId="{5E9F0BC1-1A03-4E02-8068-18FF6FBF58E6}"/>
    <dgm:cxn modelId="{6224A72E-F393-4EDA-84BD-31AB911292C6}" type="presOf" srcId="{55806F6D-BB0C-4608-B2F5-D4FBC49493FD}" destId="{B6DE0F1A-CF4D-488B-AD54-EC3803A84129}" srcOrd="1" destOrd="0" presId="urn:microsoft.com/office/officeart/2005/8/layout/radial5"/>
    <dgm:cxn modelId="{65648D32-CD50-4E8C-A244-12F59B6A63AA}" type="presOf" srcId="{0E5CF13D-8184-4858-BCB7-EA6770D7619A}" destId="{70AFD69E-C270-4026-94BF-7B2F6076FC50}" srcOrd="0" destOrd="0" presId="urn:microsoft.com/office/officeart/2005/8/layout/radial5"/>
    <dgm:cxn modelId="{384F8433-F734-4251-9E6E-1B54BCD13660}" type="presOf" srcId="{0AD26DC0-3759-4761-BB8C-7F4F8B27BC97}" destId="{0D369E41-C888-4C22-B634-6DD0A803BF6A}" srcOrd="0" destOrd="0" presId="urn:microsoft.com/office/officeart/2005/8/layout/radial5"/>
    <dgm:cxn modelId="{CC28A134-B5D0-49FA-AE7C-0E724650C066}" type="presOf" srcId="{0E24A464-2FCB-40F8-879E-9CDDF4F57D3C}" destId="{C94D7316-5B49-4BD2-8E55-453DAB2DB47B}" srcOrd="0" destOrd="0" presId="urn:microsoft.com/office/officeart/2005/8/layout/radial5"/>
    <dgm:cxn modelId="{F7030C62-2150-4DB2-AAC9-029ED0171A7F}" type="presOf" srcId="{C9FB2E5D-AC90-4C04-BF18-7FB7DA025F57}" destId="{77180056-25A3-46D8-9E9E-CACD09AA41D7}" srcOrd="0" destOrd="0" presId="urn:microsoft.com/office/officeart/2005/8/layout/radial5"/>
    <dgm:cxn modelId="{20305065-86F7-44CB-8108-D0034B22009C}" srcId="{41967940-F451-46BF-A40B-68A6791C09D9}" destId="{D1029424-0A42-4800-A884-51CAB43BD71A}" srcOrd="3" destOrd="0" parTransId="{6225A3C3-492F-4975-9371-E4BAF2544961}" sibTransId="{D21DD6E1-61D9-45EB-A465-889E47482B88}"/>
    <dgm:cxn modelId="{8E593153-A527-4125-9795-7A5553DC391A}" srcId="{41967940-F451-46BF-A40B-68A6791C09D9}" destId="{0E24A464-2FCB-40F8-879E-9CDDF4F57D3C}" srcOrd="2" destOrd="0" parTransId="{37AA33B8-0FDD-4A82-8B82-42F25B58D8F7}" sibTransId="{7BB038F4-48B8-4EB1-B459-6F41E503A82C}"/>
    <dgm:cxn modelId="{2ECC3873-DF4E-49B9-ADE0-D0D47F281D06}" srcId="{F9601703-EB67-4C83-9250-E9575B92564E}" destId="{41967940-F451-46BF-A40B-68A6791C09D9}" srcOrd="0" destOrd="0" parTransId="{D263765E-0B1A-420B-8DBA-BEFE062B22BD}" sibTransId="{7F06EEBE-78FC-470A-8D17-C57820866199}"/>
    <dgm:cxn modelId="{80D37B55-58B2-4970-ACF6-60978E40946E}" type="presOf" srcId="{F9601703-EB67-4C83-9250-E9575B92564E}" destId="{647166DF-BC02-4E53-BD7A-5EACE483B193}" srcOrd="0" destOrd="0" presId="urn:microsoft.com/office/officeart/2005/8/layout/radial5"/>
    <dgm:cxn modelId="{EE3D4E56-F9EA-4BD9-916F-90FD748E3825}" type="presOf" srcId="{41967940-F451-46BF-A40B-68A6791C09D9}" destId="{EE334BD1-C5CB-4693-990B-50AF32B29684}" srcOrd="0" destOrd="0" presId="urn:microsoft.com/office/officeart/2005/8/layout/radial5"/>
    <dgm:cxn modelId="{CFA3A177-39B1-4D6D-9C30-A86B05FE0B0A}" type="presOf" srcId="{37AA33B8-0FDD-4A82-8B82-42F25B58D8F7}" destId="{209BB7B1-DC94-4F26-B86C-652A2D04290F}" srcOrd="0" destOrd="0" presId="urn:microsoft.com/office/officeart/2005/8/layout/radial5"/>
    <dgm:cxn modelId="{01F4225A-39CB-412C-B0F7-70A8DD7FD0F5}" type="presOf" srcId="{0AD26DC0-3759-4761-BB8C-7F4F8B27BC97}" destId="{517A65C0-FE24-44CF-837D-EE20547116F7}" srcOrd="1" destOrd="0" presId="urn:microsoft.com/office/officeart/2005/8/layout/radial5"/>
    <dgm:cxn modelId="{C0A2C4AE-BA90-4D7B-9069-A6613192AFCC}" type="presOf" srcId="{5191CB56-8851-4933-9443-5103F852E164}" destId="{5F0114CA-E5E2-4D1B-917A-C0BE5EC879CA}" srcOrd="0" destOrd="0" presId="urn:microsoft.com/office/officeart/2005/8/layout/radial5"/>
    <dgm:cxn modelId="{AF5F45AF-2235-41DB-9FAA-02E9A0A1ED7D}" type="presOf" srcId="{50074EC1-9A4F-430B-B740-CF20B7AE13F5}" destId="{77635700-ED04-4AA9-AB4F-AD9F0E5E9C48}" srcOrd="1" destOrd="0" presId="urn:microsoft.com/office/officeart/2005/8/layout/radial5"/>
    <dgm:cxn modelId="{44262EB7-71A5-4844-AD2E-00E9EAA0E575}" srcId="{41967940-F451-46BF-A40B-68A6791C09D9}" destId="{C9FB2E5D-AC90-4C04-BF18-7FB7DA025F57}" srcOrd="0" destOrd="0" parTransId="{0AD26DC0-3759-4761-BB8C-7F4F8B27BC97}" sibTransId="{3FAA38A6-448E-4258-B779-2B6FBAE0EF7F}"/>
    <dgm:cxn modelId="{33502DBD-9D8A-43D1-B5E7-954D65787B83}" type="presOf" srcId="{6225A3C3-492F-4975-9371-E4BAF2544961}" destId="{8B205FB5-93EF-432E-851C-86331F26A603}" srcOrd="0" destOrd="0" presId="urn:microsoft.com/office/officeart/2005/8/layout/radial5"/>
    <dgm:cxn modelId="{09EDDCC7-0E70-4B25-A730-717A2CEE6CFD}" type="presOf" srcId="{D1029424-0A42-4800-A884-51CAB43BD71A}" destId="{D1766CB2-3BED-4E1D-922A-DBBCF88B0B2C}" srcOrd="0" destOrd="0" presId="urn:microsoft.com/office/officeart/2005/8/layout/radial5"/>
    <dgm:cxn modelId="{74DB0EEA-AEAD-4FF4-9051-F28D1140EA92}" type="presOf" srcId="{6225A3C3-492F-4975-9371-E4BAF2544961}" destId="{AEF2FA58-472A-4F2C-B70B-14A5C7E451A7}" srcOrd="1" destOrd="0" presId="urn:microsoft.com/office/officeart/2005/8/layout/radial5"/>
    <dgm:cxn modelId="{F6187DED-9986-4D15-ABB8-9A04A9C4F02F}" type="presOf" srcId="{50074EC1-9A4F-430B-B740-CF20B7AE13F5}" destId="{3F41E628-8CAA-42DA-A145-800240BD1B19}" srcOrd="0" destOrd="0" presId="urn:microsoft.com/office/officeart/2005/8/layout/radial5"/>
    <dgm:cxn modelId="{AE662CF5-1264-4301-9C56-AEC05D326459}" type="presOf" srcId="{37AA33B8-0FDD-4A82-8B82-42F25B58D8F7}" destId="{1C83187C-FC18-4470-850C-AD3C7DE81348}" srcOrd="1" destOrd="0" presId="urn:microsoft.com/office/officeart/2005/8/layout/radial5"/>
    <dgm:cxn modelId="{908B86F8-E4B0-45AF-BECE-FC4B17E57F79}" type="presOf" srcId="{55806F6D-BB0C-4608-B2F5-D4FBC49493FD}" destId="{7B613A47-480C-4546-96CF-710B17C5E6C0}" srcOrd="0" destOrd="0" presId="urn:microsoft.com/office/officeart/2005/8/layout/radial5"/>
    <dgm:cxn modelId="{3FFB323C-3101-48B6-BB4D-5FA4F34DEE08}" type="presParOf" srcId="{647166DF-BC02-4E53-BD7A-5EACE483B193}" destId="{EE334BD1-C5CB-4693-990B-50AF32B29684}" srcOrd="0" destOrd="0" presId="urn:microsoft.com/office/officeart/2005/8/layout/radial5"/>
    <dgm:cxn modelId="{3F532ED1-26CB-409B-9573-33A6A9FA40E4}" type="presParOf" srcId="{647166DF-BC02-4E53-BD7A-5EACE483B193}" destId="{0D369E41-C888-4C22-B634-6DD0A803BF6A}" srcOrd="1" destOrd="0" presId="urn:microsoft.com/office/officeart/2005/8/layout/radial5"/>
    <dgm:cxn modelId="{FC216655-A48A-4B56-BA83-BA48EFE87E94}" type="presParOf" srcId="{0D369E41-C888-4C22-B634-6DD0A803BF6A}" destId="{517A65C0-FE24-44CF-837D-EE20547116F7}" srcOrd="0" destOrd="0" presId="urn:microsoft.com/office/officeart/2005/8/layout/radial5"/>
    <dgm:cxn modelId="{1AB22AF6-708F-4A9E-9A0E-7FBFE0651A9B}" type="presParOf" srcId="{647166DF-BC02-4E53-BD7A-5EACE483B193}" destId="{77180056-25A3-46D8-9E9E-CACD09AA41D7}" srcOrd="2" destOrd="0" presId="urn:microsoft.com/office/officeart/2005/8/layout/radial5"/>
    <dgm:cxn modelId="{DD0D0FDF-9C07-47B3-AE05-A1DD1218D8F0}" type="presParOf" srcId="{647166DF-BC02-4E53-BD7A-5EACE483B193}" destId="{3F41E628-8CAA-42DA-A145-800240BD1B19}" srcOrd="3" destOrd="0" presId="urn:microsoft.com/office/officeart/2005/8/layout/radial5"/>
    <dgm:cxn modelId="{08575AB8-7140-42BD-819B-CC068AAB7E2D}" type="presParOf" srcId="{3F41E628-8CAA-42DA-A145-800240BD1B19}" destId="{77635700-ED04-4AA9-AB4F-AD9F0E5E9C48}" srcOrd="0" destOrd="0" presId="urn:microsoft.com/office/officeart/2005/8/layout/radial5"/>
    <dgm:cxn modelId="{A1DE127B-0A1B-418A-A494-E87FC5FAFE44}" type="presParOf" srcId="{647166DF-BC02-4E53-BD7A-5EACE483B193}" destId="{5F0114CA-E5E2-4D1B-917A-C0BE5EC879CA}" srcOrd="4" destOrd="0" presId="urn:microsoft.com/office/officeart/2005/8/layout/radial5"/>
    <dgm:cxn modelId="{C3F9533D-9391-4024-ADC0-0E974A14A6EB}" type="presParOf" srcId="{647166DF-BC02-4E53-BD7A-5EACE483B193}" destId="{209BB7B1-DC94-4F26-B86C-652A2D04290F}" srcOrd="5" destOrd="0" presId="urn:microsoft.com/office/officeart/2005/8/layout/radial5"/>
    <dgm:cxn modelId="{768ADBE0-D819-4D99-BA0E-04133E1D3260}" type="presParOf" srcId="{209BB7B1-DC94-4F26-B86C-652A2D04290F}" destId="{1C83187C-FC18-4470-850C-AD3C7DE81348}" srcOrd="0" destOrd="0" presId="urn:microsoft.com/office/officeart/2005/8/layout/radial5"/>
    <dgm:cxn modelId="{134EC912-4B68-43B3-87AC-72E7D4259511}" type="presParOf" srcId="{647166DF-BC02-4E53-BD7A-5EACE483B193}" destId="{C94D7316-5B49-4BD2-8E55-453DAB2DB47B}" srcOrd="6" destOrd="0" presId="urn:microsoft.com/office/officeart/2005/8/layout/radial5"/>
    <dgm:cxn modelId="{93AF3041-C7BA-4C20-9AF7-D48E32AF807A}" type="presParOf" srcId="{647166DF-BC02-4E53-BD7A-5EACE483B193}" destId="{8B205FB5-93EF-432E-851C-86331F26A603}" srcOrd="7" destOrd="0" presId="urn:microsoft.com/office/officeart/2005/8/layout/radial5"/>
    <dgm:cxn modelId="{456B8224-73AA-4F99-B002-A5570FCDAADD}" type="presParOf" srcId="{8B205FB5-93EF-432E-851C-86331F26A603}" destId="{AEF2FA58-472A-4F2C-B70B-14A5C7E451A7}" srcOrd="0" destOrd="0" presId="urn:microsoft.com/office/officeart/2005/8/layout/radial5"/>
    <dgm:cxn modelId="{45A2902A-36D7-4E30-8BD2-1172BA79FB3A}" type="presParOf" srcId="{647166DF-BC02-4E53-BD7A-5EACE483B193}" destId="{D1766CB2-3BED-4E1D-922A-DBBCF88B0B2C}" srcOrd="8" destOrd="0" presId="urn:microsoft.com/office/officeart/2005/8/layout/radial5"/>
    <dgm:cxn modelId="{1977F174-2C30-482D-BF3D-063B52125AEC}" type="presParOf" srcId="{647166DF-BC02-4E53-BD7A-5EACE483B193}" destId="{7B613A47-480C-4546-96CF-710B17C5E6C0}" srcOrd="9" destOrd="0" presId="urn:microsoft.com/office/officeart/2005/8/layout/radial5"/>
    <dgm:cxn modelId="{7961CCFC-AEE7-4780-964D-4AC406D15D53}" type="presParOf" srcId="{7B613A47-480C-4546-96CF-710B17C5E6C0}" destId="{B6DE0F1A-CF4D-488B-AD54-EC3803A84129}" srcOrd="0" destOrd="0" presId="urn:microsoft.com/office/officeart/2005/8/layout/radial5"/>
    <dgm:cxn modelId="{B71462A1-CCF8-4357-BEDE-FB18ADBCE978}" type="presParOf" srcId="{647166DF-BC02-4E53-BD7A-5EACE483B193}" destId="{70AFD69E-C270-4026-94BF-7B2F6076FC50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1B7A4F-3EF5-4E14-A3BC-7CEE60E81207}" type="doc">
      <dgm:prSet loTypeId="urn:microsoft.com/office/officeart/2005/8/layout/pyramid2" loCatId="pyramid" qsTypeId="urn:microsoft.com/office/officeart/2005/8/quickstyle/3d3" qsCatId="3D" csTypeId="urn:microsoft.com/office/officeart/2005/8/colors/accent1_2" csCatId="accent1" phldr="1"/>
      <dgm:spPr/>
    </dgm:pt>
    <dgm:pt modelId="{7D5F0FE1-2C43-4284-A053-632BCEF5B204}">
      <dgm:prSet phldrT="[טקסט]"/>
      <dgm:spPr/>
      <dgm:t>
        <a:bodyPr/>
        <a:lstStyle/>
        <a:p>
          <a:pPr rtl="1"/>
          <a:r>
            <a:rPr lang="en-US" dirty="0">
              <a:latin typeface="Arial Black" panose="020B0A04020102020204" pitchFamily="34" charset="0"/>
            </a:rPr>
            <a:t>Decision Tree</a:t>
          </a:r>
          <a:endParaRPr lang="he-IL" dirty="0">
            <a:latin typeface="Arial Black" panose="020B0A04020102020204" pitchFamily="34" charset="0"/>
          </a:endParaRPr>
        </a:p>
      </dgm:t>
    </dgm:pt>
    <dgm:pt modelId="{0BC27828-C320-4A07-98B6-C5834F4668B9}" type="parTrans" cxnId="{DB9E7B8D-F715-4692-B501-AD34357448E5}">
      <dgm:prSet/>
      <dgm:spPr/>
      <dgm:t>
        <a:bodyPr/>
        <a:lstStyle/>
        <a:p>
          <a:pPr rtl="1"/>
          <a:endParaRPr lang="he-IL"/>
        </a:p>
      </dgm:t>
    </dgm:pt>
    <dgm:pt modelId="{3DAEEE4D-7137-4B95-A2BE-DB4B6B68B378}" type="sibTrans" cxnId="{DB9E7B8D-F715-4692-B501-AD34357448E5}">
      <dgm:prSet/>
      <dgm:spPr/>
      <dgm:t>
        <a:bodyPr/>
        <a:lstStyle/>
        <a:p>
          <a:pPr rtl="1"/>
          <a:endParaRPr lang="he-IL"/>
        </a:p>
      </dgm:t>
    </dgm:pt>
    <dgm:pt modelId="{BE5F5A14-2B65-4D99-9D6C-7C76BFAB35BF}">
      <dgm:prSet phldrT="[טקסט]"/>
      <dgm:spPr/>
      <dgm:t>
        <a:bodyPr/>
        <a:lstStyle/>
        <a:p>
          <a:pPr rtl="1"/>
          <a:r>
            <a:rPr lang="en-US" dirty="0">
              <a:latin typeface="Arial Black" panose="020B0A04020102020204" pitchFamily="34" charset="0"/>
            </a:rPr>
            <a:t>Random Forest</a:t>
          </a:r>
          <a:endParaRPr lang="he-IL" dirty="0">
            <a:latin typeface="Arial Black" panose="020B0A04020102020204" pitchFamily="34" charset="0"/>
          </a:endParaRPr>
        </a:p>
      </dgm:t>
    </dgm:pt>
    <dgm:pt modelId="{49363A6C-A1D6-4E64-8070-B1C18E07D456}" type="parTrans" cxnId="{ABFB2ACB-6D71-42BD-A165-75591CDF7310}">
      <dgm:prSet/>
      <dgm:spPr/>
      <dgm:t>
        <a:bodyPr/>
        <a:lstStyle/>
        <a:p>
          <a:pPr rtl="1"/>
          <a:endParaRPr lang="he-IL"/>
        </a:p>
      </dgm:t>
    </dgm:pt>
    <dgm:pt modelId="{CA50D24D-B986-4D66-AF27-9C43EE820AA2}" type="sibTrans" cxnId="{ABFB2ACB-6D71-42BD-A165-75591CDF7310}">
      <dgm:prSet/>
      <dgm:spPr/>
      <dgm:t>
        <a:bodyPr/>
        <a:lstStyle/>
        <a:p>
          <a:pPr rtl="1"/>
          <a:endParaRPr lang="he-IL"/>
        </a:p>
      </dgm:t>
    </dgm:pt>
    <dgm:pt modelId="{43CC08A7-5356-416F-B0BB-A6272B4C6582}">
      <dgm:prSet phldrT="[טקסט]"/>
      <dgm:spPr/>
      <dgm:t>
        <a:bodyPr/>
        <a:lstStyle/>
        <a:p>
          <a:pPr rtl="1"/>
          <a:r>
            <a:rPr lang="en-US" dirty="0">
              <a:latin typeface="Arial Black" panose="020B0A04020102020204" pitchFamily="34" charset="0"/>
            </a:rPr>
            <a:t>KNN</a:t>
          </a:r>
          <a:endParaRPr lang="he-IL" dirty="0">
            <a:latin typeface="Arial Black" panose="020B0A04020102020204" pitchFamily="34" charset="0"/>
          </a:endParaRPr>
        </a:p>
      </dgm:t>
    </dgm:pt>
    <dgm:pt modelId="{B27BA8C2-EFFD-452F-8973-6BAF1EFD0B92}" type="parTrans" cxnId="{BA169BA0-8797-428E-9516-E56B2E813DEE}">
      <dgm:prSet/>
      <dgm:spPr/>
      <dgm:t>
        <a:bodyPr/>
        <a:lstStyle/>
        <a:p>
          <a:pPr rtl="1"/>
          <a:endParaRPr lang="he-IL"/>
        </a:p>
      </dgm:t>
    </dgm:pt>
    <dgm:pt modelId="{E79B1D0F-7E53-48F7-B01C-876A11960C62}" type="sibTrans" cxnId="{BA169BA0-8797-428E-9516-E56B2E813DEE}">
      <dgm:prSet/>
      <dgm:spPr/>
      <dgm:t>
        <a:bodyPr/>
        <a:lstStyle/>
        <a:p>
          <a:pPr rtl="1"/>
          <a:endParaRPr lang="he-IL"/>
        </a:p>
      </dgm:t>
    </dgm:pt>
    <dgm:pt modelId="{4D5F85FB-7FD8-4FE8-9A86-5787EEC478E5}" type="pres">
      <dgm:prSet presAssocID="{DB1B7A4F-3EF5-4E14-A3BC-7CEE60E81207}" presName="compositeShape" presStyleCnt="0">
        <dgm:presLayoutVars>
          <dgm:dir/>
          <dgm:resizeHandles/>
        </dgm:presLayoutVars>
      </dgm:prSet>
      <dgm:spPr/>
    </dgm:pt>
    <dgm:pt modelId="{FB96DA72-A59C-4224-AD9B-4F2D38681309}" type="pres">
      <dgm:prSet presAssocID="{DB1B7A4F-3EF5-4E14-A3BC-7CEE60E81207}" presName="pyramid" presStyleLbl="node1" presStyleIdx="0" presStyleCnt="1"/>
      <dgm:spPr/>
    </dgm:pt>
    <dgm:pt modelId="{50C4FEBA-A591-41A1-A7C6-3195FC3318B5}" type="pres">
      <dgm:prSet presAssocID="{DB1B7A4F-3EF5-4E14-A3BC-7CEE60E81207}" presName="theList" presStyleCnt="0"/>
      <dgm:spPr/>
    </dgm:pt>
    <dgm:pt modelId="{E0BCB7E3-1230-408E-BD4E-F02305D84CC9}" type="pres">
      <dgm:prSet presAssocID="{7D5F0FE1-2C43-4284-A053-632BCEF5B204}" presName="aNode" presStyleLbl="fgAcc1" presStyleIdx="0" presStyleCnt="3">
        <dgm:presLayoutVars>
          <dgm:bulletEnabled val="1"/>
        </dgm:presLayoutVars>
      </dgm:prSet>
      <dgm:spPr/>
    </dgm:pt>
    <dgm:pt modelId="{15B4A417-3443-46C0-AE36-7F9ACE9D2071}" type="pres">
      <dgm:prSet presAssocID="{7D5F0FE1-2C43-4284-A053-632BCEF5B204}" presName="aSpace" presStyleCnt="0"/>
      <dgm:spPr/>
    </dgm:pt>
    <dgm:pt modelId="{931A2728-B39E-44E0-BDA7-47A61FED3E93}" type="pres">
      <dgm:prSet presAssocID="{BE5F5A14-2B65-4D99-9D6C-7C76BFAB35BF}" presName="aNode" presStyleLbl="fgAcc1" presStyleIdx="1" presStyleCnt="3">
        <dgm:presLayoutVars>
          <dgm:bulletEnabled val="1"/>
        </dgm:presLayoutVars>
      </dgm:prSet>
      <dgm:spPr/>
    </dgm:pt>
    <dgm:pt modelId="{99EC6515-981C-48E9-A177-6ABD833AD3D7}" type="pres">
      <dgm:prSet presAssocID="{BE5F5A14-2B65-4D99-9D6C-7C76BFAB35BF}" presName="aSpace" presStyleCnt="0"/>
      <dgm:spPr/>
    </dgm:pt>
    <dgm:pt modelId="{3F60385E-301D-436C-872C-3E31CACBCA2B}" type="pres">
      <dgm:prSet presAssocID="{43CC08A7-5356-416F-B0BB-A6272B4C6582}" presName="aNode" presStyleLbl="fgAcc1" presStyleIdx="2" presStyleCnt="3">
        <dgm:presLayoutVars>
          <dgm:bulletEnabled val="1"/>
        </dgm:presLayoutVars>
      </dgm:prSet>
      <dgm:spPr/>
    </dgm:pt>
    <dgm:pt modelId="{38269680-18F2-4648-9234-72FC4FCD1949}" type="pres">
      <dgm:prSet presAssocID="{43CC08A7-5356-416F-B0BB-A6272B4C6582}" presName="aSpace" presStyleCnt="0"/>
      <dgm:spPr/>
    </dgm:pt>
  </dgm:ptLst>
  <dgm:cxnLst>
    <dgm:cxn modelId="{F8EEB61B-73E8-47F5-AE6C-02C982EDB76B}" type="presOf" srcId="{BE5F5A14-2B65-4D99-9D6C-7C76BFAB35BF}" destId="{931A2728-B39E-44E0-BDA7-47A61FED3E93}" srcOrd="0" destOrd="0" presId="urn:microsoft.com/office/officeart/2005/8/layout/pyramid2"/>
    <dgm:cxn modelId="{24B38C1C-869F-4C5B-B983-C2AEF231C886}" type="presOf" srcId="{7D5F0FE1-2C43-4284-A053-632BCEF5B204}" destId="{E0BCB7E3-1230-408E-BD4E-F02305D84CC9}" srcOrd="0" destOrd="0" presId="urn:microsoft.com/office/officeart/2005/8/layout/pyramid2"/>
    <dgm:cxn modelId="{EDDB8163-06F6-458D-8516-275151393DA9}" type="presOf" srcId="{43CC08A7-5356-416F-B0BB-A6272B4C6582}" destId="{3F60385E-301D-436C-872C-3E31CACBCA2B}" srcOrd="0" destOrd="0" presId="urn:microsoft.com/office/officeart/2005/8/layout/pyramid2"/>
    <dgm:cxn modelId="{DB9E7B8D-F715-4692-B501-AD34357448E5}" srcId="{DB1B7A4F-3EF5-4E14-A3BC-7CEE60E81207}" destId="{7D5F0FE1-2C43-4284-A053-632BCEF5B204}" srcOrd="0" destOrd="0" parTransId="{0BC27828-C320-4A07-98B6-C5834F4668B9}" sibTransId="{3DAEEE4D-7137-4B95-A2BE-DB4B6B68B378}"/>
    <dgm:cxn modelId="{BA169BA0-8797-428E-9516-E56B2E813DEE}" srcId="{DB1B7A4F-3EF5-4E14-A3BC-7CEE60E81207}" destId="{43CC08A7-5356-416F-B0BB-A6272B4C6582}" srcOrd="2" destOrd="0" parTransId="{B27BA8C2-EFFD-452F-8973-6BAF1EFD0B92}" sibTransId="{E79B1D0F-7E53-48F7-B01C-876A11960C62}"/>
    <dgm:cxn modelId="{979A28C9-9070-4F40-98C7-8C9F8CF4FEED}" type="presOf" srcId="{DB1B7A4F-3EF5-4E14-A3BC-7CEE60E81207}" destId="{4D5F85FB-7FD8-4FE8-9A86-5787EEC478E5}" srcOrd="0" destOrd="0" presId="urn:microsoft.com/office/officeart/2005/8/layout/pyramid2"/>
    <dgm:cxn modelId="{ABFB2ACB-6D71-42BD-A165-75591CDF7310}" srcId="{DB1B7A4F-3EF5-4E14-A3BC-7CEE60E81207}" destId="{BE5F5A14-2B65-4D99-9D6C-7C76BFAB35BF}" srcOrd="1" destOrd="0" parTransId="{49363A6C-A1D6-4E64-8070-B1C18E07D456}" sibTransId="{CA50D24D-B986-4D66-AF27-9C43EE820AA2}"/>
    <dgm:cxn modelId="{9382265C-5BC1-4A4B-A2D1-FB7B7CB27E5C}" type="presParOf" srcId="{4D5F85FB-7FD8-4FE8-9A86-5787EEC478E5}" destId="{FB96DA72-A59C-4224-AD9B-4F2D38681309}" srcOrd="0" destOrd="0" presId="urn:microsoft.com/office/officeart/2005/8/layout/pyramid2"/>
    <dgm:cxn modelId="{6323D3E8-7693-4F5A-8227-D4816C0A3D82}" type="presParOf" srcId="{4D5F85FB-7FD8-4FE8-9A86-5787EEC478E5}" destId="{50C4FEBA-A591-41A1-A7C6-3195FC3318B5}" srcOrd="1" destOrd="0" presId="urn:microsoft.com/office/officeart/2005/8/layout/pyramid2"/>
    <dgm:cxn modelId="{160F4745-E263-4EA6-BF68-3CBB134EFDCB}" type="presParOf" srcId="{50C4FEBA-A591-41A1-A7C6-3195FC3318B5}" destId="{E0BCB7E3-1230-408E-BD4E-F02305D84CC9}" srcOrd="0" destOrd="0" presId="urn:microsoft.com/office/officeart/2005/8/layout/pyramid2"/>
    <dgm:cxn modelId="{4747D0E4-96BF-4941-A14D-B87F6644DCEB}" type="presParOf" srcId="{50C4FEBA-A591-41A1-A7C6-3195FC3318B5}" destId="{15B4A417-3443-46C0-AE36-7F9ACE9D2071}" srcOrd="1" destOrd="0" presId="urn:microsoft.com/office/officeart/2005/8/layout/pyramid2"/>
    <dgm:cxn modelId="{FBEFB26F-63E5-4CF9-95FB-911A93A65450}" type="presParOf" srcId="{50C4FEBA-A591-41A1-A7C6-3195FC3318B5}" destId="{931A2728-B39E-44E0-BDA7-47A61FED3E93}" srcOrd="2" destOrd="0" presId="urn:microsoft.com/office/officeart/2005/8/layout/pyramid2"/>
    <dgm:cxn modelId="{54185329-2135-4486-BA94-786395562943}" type="presParOf" srcId="{50C4FEBA-A591-41A1-A7C6-3195FC3318B5}" destId="{99EC6515-981C-48E9-A177-6ABD833AD3D7}" srcOrd="3" destOrd="0" presId="urn:microsoft.com/office/officeart/2005/8/layout/pyramid2"/>
    <dgm:cxn modelId="{F7FE08A7-7287-4FF2-8215-080D2F0720B0}" type="presParOf" srcId="{50C4FEBA-A591-41A1-A7C6-3195FC3318B5}" destId="{3F60385E-301D-436C-872C-3E31CACBCA2B}" srcOrd="4" destOrd="0" presId="urn:microsoft.com/office/officeart/2005/8/layout/pyramid2"/>
    <dgm:cxn modelId="{3E6A38C8-0B7E-4363-AFCE-0391AEB832C8}" type="presParOf" srcId="{50C4FEBA-A591-41A1-A7C6-3195FC3318B5}" destId="{38269680-18F2-4648-9234-72FC4FCD194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E9F847-3FEB-4BB1-B9FF-1D7B361F6C9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07E72A54-5815-4246-81CB-B4B93317C098}">
      <dgm:prSet phldrT="[טקסט]"/>
      <dgm:spPr/>
      <dgm:t>
        <a:bodyPr/>
        <a:lstStyle/>
        <a:p>
          <a:pPr rtl="1"/>
          <a:r>
            <a:rPr lang="en-US" dirty="0"/>
            <a:t>PCA</a:t>
          </a:r>
        </a:p>
        <a:p>
          <a:pPr rtl="1"/>
          <a:r>
            <a:rPr lang="en-US" dirty="0"/>
            <a:t>Parameters of SVM, LR, NB </a:t>
          </a:r>
          <a:endParaRPr lang="he-IL" dirty="0"/>
        </a:p>
      </dgm:t>
    </dgm:pt>
    <dgm:pt modelId="{7F625C20-E984-4D9E-8014-879CF147CE81}" type="parTrans" cxnId="{B5BFAF28-9F75-4597-99C8-801FC0F2EAA3}">
      <dgm:prSet/>
      <dgm:spPr/>
      <dgm:t>
        <a:bodyPr/>
        <a:lstStyle/>
        <a:p>
          <a:pPr rtl="1"/>
          <a:endParaRPr lang="he-IL"/>
        </a:p>
      </dgm:t>
    </dgm:pt>
    <dgm:pt modelId="{A261E2E3-983F-4FFC-A05D-E0678A69842A}" type="sibTrans" cxnId="{B5BFAF28-9F75-4597-99C8-801FC0F2EAA3}">
      <dgm:prSet/>
      <dgm:spPr/>
      <dgm:t>
        <a:bodyPr/>
        <a:lstStyle/>
        <a:p>
          <a:pPr rtl="1"/>
          <a:endParaRPr lang="he-IL"/>
        </a:p>
      </dgm:t>
    </dgm:pt>
    <dgm:pt modelId="{E092104D-544D-4A5E-8138-B3F81880592B}">
      <dgm:prSet phldrT="[טקסט]"/>
      <dgm:spPr/>
      <dgm:t>
        <a:bodyPr/>
        <a:lstStyle/>
        <a:p>
          <a:pPr rtl="1"/>
          <a:r>
            <a:rPr lang="en-US" dirty="0"/>
            <a:t>Statistical Processing</a:t>
          </a:r>
          <a:endParaRPr lang="he-IL" dirty="0"/>
        </a:p>
      </dgm:t>
    </dgm:pt>
    <dgm:pt modelId="{CD20E2E9-6D56-45FE-8B9B-76866B58755F}" type="parTrans" cxnId="{1D2C38B1-DD5F-43AC-ADA0-E7493A5593D5}">
      <dgm:prSet/>
      <dgm:spPr/>
      <dgm:t>
        <a:bodyPr/>
        <a:lstStyle/>
        <a:p>
          <a:pPr rtl="1"/>
          <a:endParaRPr lang="he-IL"/>
        </a:p>
      </dgm:t>
    </dgm:pt>
    <dgm:pt modelId="{0DF45710-D9AB-407C-BCCA-898E0DA88992}" type="sibTrans" cxnId="{1D2C38B1-DD5F-43AC-ADA0-E7493A5593D5}">
      <dgm:prSet/>
      <dgm:spPr/>
      <dgm:t>
        <a:bodyPr/>
        <a:lstStyle/>
        <a:p>
          <a:pPr rtl="1"/>
          <a:endParaRPr lang="he-IL"/>
        </a:p>
      </dgm:t>
    </dgm:pt>
    <dgm:pt modelId="{7A713762-5527-4A92-8451-4430BAB66146}">
      <dgm:prSet phldrT="[טקסט]"/>
      <dgm:spPr/>
      <dgm:t>
        <a:bodyPr/>
        <a:lstStyle/>
        <a:p>
          <a:pPr rtl="1"/>
          <a:r>
            <a:rPr lang="en-US" dirty="0" err="1"/>
            <a:t>Undersampling</a:t>
          </a:r>
          <a:endParaRPr lang="he-IL" dirty="0"/>
        </a:p>
      </dgm:t>
    </dgm:pt>
    <dgm:pt modelId="{8A493F22-82DF-4958-870D-0BA87AC68ABA}" type="parTrans" cxnId="{CE3AE77C-E37F-468B-97EA-351F3DABC86F}">
      <dgm:prSet/>
      <dgm:spPr/>
      <dgm:t>
        <a:bodyPr/>
        <a:lstStyle/>
        <a:p>
          <a:pPr rtl="1"/>
          <a:endParaRPr lang="he-IL"/>
        </a:p>
      </dgm:t>
    </dgm:pt>
    <dgm:pt modelId="{73D3940F-54A2-4423-9FAA-1F286DCACC9A}" type="sibTrans" cxnId="{CE3AE77C-E37F-468B-97EA-351F3DABC86F}">
      <dgm:prSet/>
      <dgm:spPr/>
      <dgm:t>
        <a:bodyPr/>
        <a:lstStyle/>
        <a:p>
          <a:pPr rtl="1"/>
          <a:endParaRPr lang="he-IL"/>
        </a:p>
      </dgm:t>
    </dgm:pt>
    <dgm:pt modelId="{FAC940FA-5BBF-4B1F-9565-CE7B2813745B}" type="pres">
      <dgm:prSet presAssocID="{6AE9F847-3FEB-4BB1-B9FF-1D7B361F6C95}" presName="compositeShape" presStyleCnt="0">
        <dgm:presLayoutVars>
          <dgm:chMax val="7"/>
          <dgm:dir/>
          <dgm:resizeHandles val="exact"/>
        </dgm:presLayoutVars>
      </dgm:prSet>
      <dgm:spPr/>
    </dgm:pt>
    <dgm:pt modelId="{8965A615-4B54-4BCA-905B-E83E02280931}" type="pres">
      <dgm:prSet presAssocID="{6AE9F847-3FEB-4BB1-B9FF-1D7B361F6C95}" presName="wedge1" presStyleLbl="node1" presStyleIdx="0" presStyleCnt="3"/>
      <dgm:spPr/>
    </dgm:pt>
    <dgm:pt modelId="{01E9F421-3699-4FB6-B858-33CF5179F969}" type="pres">
      <dgm:prSet presAssocID="{6AE9F847-3FEB-4BB1-B9FF-1D7B361F6C95}" presName="dummy1a" presStyleCnt="0"/>
      <dgm:spPr/>
    </dgm:pt>
    <dgm:pt modelId="{D821E0FA-68A4-4477-B0CC-2BEF436A066C}" type="pres">
      <dgm:prSet presAssocID="{6AE9F847-3FEB-4BB1-B9FF-1D7B361F6C95}" presName="dummy1b" presStyleCnt="0"/>
      <dgm:spPr/>
    </dgm:pt>
    <dgm:pt modelId="{30B35F77-BC58-424C-A704-AFB0C2341614}" type="pres">
      <dgm:prSet presAssocID="{6AE9F847-3FEB-4BB1-B9FF-1D7B361F6C9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F3D3403-3F9F-449C-A4CA-78A77CBA4E0A}" type="pres">
      <dgm:prSet presAssocID="{6AE9F847-3FEB-4BB1-B9FF-1D7B361F6C95}" presName="wedge2" presStyleLbl="node1" presStyleIdx="1" presStyleCnt="3"/>
      <dgm:spPr/>
    </dgm:pt>
    <dgm:pt modelId="{B4E3DB67-53C3-4623-806B-497AD9FACB65}" type="pres">
      <dgm:prSet presAssocID="{6AE9F847-3FEB-4BB1-B9FF-1D7B361F6C95}" presName="dummy2a" presStyleCnt="0"/>
      <dgm:spPr/>
    </dgm:pt>
    <dgm:pt modelId="{2018DB66-2095-4A86-A747-0BED64621217}" type="pres">
      <dgm:prSet presAssocID="{6AE9F847-3FEB-4BB1-B9FF-1D7B361F6C95}" presName="dummy2b" presStyleCnt="0"/>
      <dgm:spPr/>
    </dgm:pt>
    <dgm:pt modelId="{9594D7B6-8F2B-4FD0-B1FF-C2F84E1C88A2}" type="pres">
      <dgm:prSet presAssocID="{6AE9F847-3FEB-4BB1-B9FF-1D7B361F6C9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F0FC3D5-6D4B-482D-8149-26171A95DFC9}" type="pres">
      <dgm:prSet presAssocID="{6AE9F847-3FEB-4BB1-B9FF-1D7B361F6C95}" presName="wedge3" presStyleLbl="node1" presStyleIdx="2" presStyleCnt="3"/>
      <dgm:spPr/>
    </dgm:pt>
    <dgm:pt modelId="{C3F80449-EAE7-48B8-9A90-20A3A3D0892C}" type="pres">
      <dgm:prSet presAssocID="{6AE9F847-3FEB-4BB1-B9FF-1D7B361F6C95}" presName="dummy3a" presStyleCnt="0"/>
      <dgm:spPr/>
    </dgm:pt>
    <dgm:pt modelId="{6F1625E6-0F65-468D-A1EC-E03DA39505C8}" type="pres">
      <dgm:prSet presAssocID="{6AE9F847-3FEB-4BB1-B9FF-1D7B361F6C95}" presName="dummy3b" presStyleCnt="0"/>
      <dgm:spPr/>
    </dgm:pt>
    <dgm:pt modelId="{740D3DDD-2C11-4102-8135-1B6883397288}" type="pres">
      <dgm:prSet presAssocID="{6AE9F847-3FEB-4BB1-B9FF-1D7B361F6C9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4EAE148-9C7A-426D-A8C3-EE85CC56772A}" type="pres">
      <dgm:prSet presAssocID="{A261E2E3-983F-4FFC-A05D-E0678A69842A}" presName="arrowWedge1" presStyleLbl="fgSibTrans2D1" presStyleIdx="0" presStyleCnt="3"/>
      <dgm:spPr/>
    </dgm:pt>
    <dgm:pt modelId="{D5D90B0F-AF2D-47D2-B5F5-C2D109D71DC9}" type="pres">
      <dgm:prSet presAssocID="{0DF45710-D9AB-407C-BCCA-898E0DA88992}" presName="arrowWedge2" presStyleLbl="fgSibTrans2D1" presStyleIdx="1" presStyleCnt="3"/>
      <dgm:spPr/>
    </dgm:pt>
    <dgm:pt modelId="{82A48B42-ECBC-4567-9D6C-B9C489AFD2FA}" type="pres">
      <dgm:prSet presAssocID="{73D3940F-54A2-4423-9FAA-1F286DCACC9A}" presName="arrowWedge3" presStyleLbl="fgSibTrans2D1" presStyleIdx="2" presStyleCnt="3"/>
      <dgm:spPr/>
    </dgm:pt>
  </dgm:ptLst>
  <dgm:cxnLst>
    <dgm:cxn modelId="{1A0BBD0E-2F0F-43A0-A46C-D7B2ABB1C03F}" type="presOf" srcId="{6AE9F847-3FEB-4BB1-B9FF-1D7B361F6C95}" destId="{FAC940FA-5BBF-4B1F-9565-CE7B2813745B}" srcOrd="0" destOrd="0" presId="urn:microsoft.com/office/officeart/2005/8/layout/cycle8"/>
    <dgm:cxn modelId="{3D214221-50E1-4CDF-B270-77B2B12D087D}" type="presOf" srcId="{7A713762-5527-4A92-8451-4430BAB66146}" destId="{0F0FC3D5-6D4B-482D-8149-26171A95DFC9}" srcOrd="0" destOrd="0" presId="urn:microsoft.com/office/officeart/2005/8/layout/cycle8"/>
    <dgm:cxn modelId="{B5BFAF28-9F75-4597-99C8-801FC0F2EAA3}" srcId="{6AE9F847-3FEB-4BB1-B9FF-1D7B361F6C95}" destId="{07E72A54-5815-4246-81CB-B4B93317C098}" srcOrd="0" destOrd="0" parTransId="{7F625C20-E984-4D9E-8014-879CF147CE81}" sibTransId="{A261E2E3-983F-4FFC-A05D-E0678A69842A}"/>
    <dgm:cxn modelId="{28FEF053-27FF-485F-9790-D1F6E9683892}" type="presOf" srcId="{E092104D-544D-4A5E-8138-B3F81880592B}" destId="{9594D7B6-8F2B-4FD0-B1FF-C2F84E1C88A2}" srcOrd="1" destOrd="0" presId="urn:microsoft.com/office/officeart/2005/8/layout/cycle8"/>
    <dgm:cxn modelId="{CE3AE77C-E37F-468B-97EA-351F3DABC86F}" srcId="{6AE9F847-3FEB-4BB1-B9FF-1D7B361F6C95}" destId="{7A713762-5527-4A92-8451-4430BAB66146}" srcOrd="2" destOrd="0" parTransId="{8A493F22-82DF-4958-870D-0BA87AC68ABA}" sibTransId="{73D3940F-54A2-4423-9FAA-1F286DCACC9A}"/>
    <dgm:cxn modelId="{16DA4486-AF78-4FE9-AE92-2402D0CC039A}" type="presOf" srcId="{E092104D-544D-4A5E-8138-B3F81880592B}" destId="{2F3D3403-3F9F-449C-A4CA-78A77CBA4E0A}" srcOrd="0" destOrd="0" presId="urn:microsoft.com/office/officeart/2005/8/layout/cycle8"/>
    <dgm:cxn modelId="{1D2C38B1-DD5F-43AC-ADA0-E7493A5593D5}" srcId="{6AE9F847-3FEB-4BB1-B9FF-1D7B361F6C95}" destId="{E092104D-544D-4A5E-8138-B3F81880592B}" srcOrd="1" destOrd="0" parTransId="{CD20E2E9-6D56-45FE-8B9B-76866B58755F}" sibTransId="{0DF45710-D9AB-407C-BCCA-898E0DA88992}"/>
    <dgm:cxn modelId="{9C70DEC3-F390-46EE-94CD-5C1807FB2DBF}" type="presOf" srcId="{07E72A54-5815-4246-81CB-B4B93317C098}" destId="{8965A615-4B54-4BCA-905B-E83E02280931}" srcOrd="0" destOrd="0" presId="urn:microsoft.com/office/officeart/2005/8/layout/cycle8"/>
    <dgm:cxn modelId="{887AA5CD-F8B5-49F0-B7B8-C419CB040C4E}" type="presOf" srcId="{7A713762-5527-4A92-8451-4430BAB66146}" destId="{740D3DDD-2C11-4102-8135-1B6883397288}" srcOrd="1" destOrd="0" presId="urn:microsoft.com/office/officeart/2005/8/layout/cycle8"/>
    <dgm:cxn modelId="{602E92D8-9EEB-49A2-8FDD-612E796BB924}" type="presOf" srcId="{07E72A54-5815-4246-81CB-B4B93317C098}" destId="{30B35F77-BC58-424C-A704-AFB0C2341614}" srcOrd="1" destOrd="0" presId="urn:microsoft.com/office/officeart/2005/8/layout/cycle8"/>
    <dgm:cxn modelId="{CB08B8C0-8366-4E58-98E2-B9D1093AA7C2}" type="presParOf" srcId="{FAC940FA-5BBF-4B1F-9565-CE7B2813745B}" destId="{8965A615-4B54-4BCA-905B-E83E02280931}" srcOrd="0" destOrd="0" presId="urn:microsoft.com/office/officeart/2005/8/layout/cycle8"/>
    <dgm:cxn modelId="{982802DF-AC0A-489D-9B5B-25942B52045C}" type="presParOf" srcId="{FAC940FA-5BBF-4B1F-9565-CE7B2813745B}" destId="{01E9F421-3699-4FB6-B858-33CF5179F969}" srcOrd="1" destOrd="0" presId="urn:microsoft.com/office/officeart/2005/8/layout/cycle8"/>
    <dgm:cxn modelId="{A1EBF047-D1C1-4520-9B50-DCCBE7BDD611}" type="presParOf" srcId="{FAC940FA-5BBF-4B1F-9565-CE7B2813745B}" destId="{D821E0FA-68A4-4477-B0CC-2BEF436A066C}" srcOrd="2" destOrd="0" presId="urn:microsoft.com/office/officeart/2005/8/layout/cycle8"/>
    <dgm:cxn modelId="{64718F1B-5F33-44E8-93CB-BD66B1E1B97B}" type="presParOf" srcId="{FAC940FA-5BBF-4B1F-9565-CE7B2813745B}" destId="{30B35F77-BC58-424C-A704-AFB0C2341614}" srcOrd="3" destOrd="0" presId="urn:microsoft.com/office/officeart/2005/8/layout/cycle8"/>
    <dgm:cxn modelId="{1D2BCFA7-E2BC-4B46-BC06-086DB80A78A6}" type="presParOf" srcId="{FAC940FA-5BBF-4B1F-9565-CE7B2813745B}" destId="{2F3D3403-3F9F-449C-A4CA-78A77CBA4E0A}" srcOrd="4" destOrd="0" presId="urn:microsoft.com/office/officeart/2005/8/layout/cycle8"/>
    <dgm:cxn modelId="{903895B9-0657-4EBD-B439-FFF316DF0894}" type="presParOf" srcId="{FAC940FA-5BBF-4B1F-9565-CE7B2813745B}" destId="{B4E3DB67-53C3-4623-806B-497AD9FACB65}" srcOrd="5" destOrd="0" presId="urn:microsoft.com/office/officeart/2005/8/layout/cycle8"/>
    <dgm:cxn modelId="{50D86BE8-8CF6-4700-BFA3-D4CF7493508C}" type="presParOf" srcId="{FAC940FA-5BBF-4B1F-9565-CE7B2813745B}" destId="{2018DB66-2095-4A86-A747-0BED64621217}" srcOrd="6" destOrd="0" presId="urn:microsoft.com/office/officeart/2005/8/layout/cycle8"/>
    <dgm:cxn modelId="{29E7913E-C59D-44AA-BC76-866656ACD2CF}" type="presParOf" srcId="{FAC940FA-5BBF-4B1F-9565-CE7B2813745B}" destId="{9594D7B6-8F2B-4FD0-B1FF-C2F84E1C88A2}" srcOrd="7" destOrd="0" presId="urn:microsoft.com/office/officeart/2005/8/layout/cycle8"/>
    <dgm:cxn modelId="{8FE3C604-7373-43C2-ABE5-E11F924037B3}" type="presParOf" srcId="{FAC940FA-5BBF-4B1F-9565-CE7B2813745B}" destId="{0F0FC3D5-6D4B-482D-8149-26171A95DFC9}" srcOrd="8" destOrd="0" presId="urn:microsoft.com/office/officeart/2005/8/layout/cycle8"/>
    <dgm:cxn modelId="{8643A1BC-B4C3-4785-9BD0-101AC6268BCA}" type="presParOf" srcId="{FAC940FA-5BBF-4B1F-9565-CE7B2813745B}" destId="{C3F80449-EAE7-48B8-9A90-20A3A3D0892C}" srcOrd="9" destOrd="0" presId="urn:microsoft.com/office/officeart/2005/8/layout/cycle8"/>
    <dgm:cxn modelId="{FFC6DD40-C327-4D4C-B2DB-2BA9A5B4B608}" type="presParOf" srcId="{FAC940FA-5BBF-4B1F-9565-CE7B2813745B}" destId="{6F1625E6-0F65-468D-A1EC-E03DA39505C8}" srcOrd="10" destOrd="0" presId="urn:microsoft.com/office/officeart/2005/8/layout/cycle8"/>
    <dgm:cxn modelId="{F31C5C4B-CA2C-4AAD-805A-779D8DFB4526}" type="presParOf" srcId="{FAC940FA-5BBF-4B1F-9565-CE7B2813745B}" destId="{740D3DDD-2C11-4102-8135-1B6883397288}" srcOrd="11" destOrd="0" presId="urn:microsoft.com/office/officeart/2005/8/layout/cycle8"/>
    <dgm:cxn modelId="{6A7AF8BF-8E34-4AB3-B6C5-65F956704227}" type="presParOf" srcId="{FAC940FA-5BBF-4B1F-9565-CE7B2813745B}" destId="{A4EAE148-9C7A-426D-A8C3-EE85CC56772A}" srcOrd="12" destOrd="0" presId="urn:microsoft.com/office/officeart/2005/8/layout/cycle8"/>
    <dgm:cxn modelId="{C89EB1C8-4C1B-4CD6-B814-414AE256516F}" type="presParOf" srcId="{FAC940FA-5BBF-4B1F-9565-CE7B2813745B}" destId="{D5D90B0F-AF2D-47D2-B5F5-C2D109D71DC9}" srcOrd="13" destOrd="0" presId="urn:microsoft.com/office/officeart/2005/8/layout/cycle8"/>
    <dgm:cxn modelId="{9FA596E5-1816-4CA9-BEDA-7E74E7DDAFDA}" type="presParOf" srcId="{FAC940FA-5BBF-4B1F-9565-CE7B2813745B}" destId="{82A48B42-ECBC-4567-9D6C-B9C489AFD2F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19D9F-C5BC-4D81-9CAB-C8EC64431601}">
      <dsp:nvSpPr>
        <dsp:cNvPr id="0" name=""/>
        <dsp:cNvSpPr/>
      </dsp:nvSpPr>
      <dsp:spPr>
        <a:xfrm>
          <a:off x="1577" y="0"/>
          <a:ext cx="2454924" cy="476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effectLst/>
              <a:latin typeface="Arial Narrow" panose="020B0606020202030204" pitchFamily="34" charset="0"/>
            </a:rPr>
            <a:t>The dataset “</a:t>
          </a:r>
          <a:r>
            <a:rPr lang="en-US" sz="1800" b="1" i="1" kern="1200" dirty="0">
              <a:effectLst/>
              <a:latin typeface="Arial Narrow" panose="020B0606020202030204" pitchFamily="34" charset="0"/>
            </a:rPr>
            <a:t>T</a:t>
          </a:r>
          <a:r>
            <a:rPr lang="en-US" sz="1800" b="1" i="1" kern="1200" dirty="0">
              <a:latin typeface="Arial Narrow" panose="020B0606020202030204" pitchFamily="34" charset="0"/>
            </a:rPr>
            <a:t>he Employment Scam Aegean Dataset</a:t>
          </a:r>
          <a:r>
            <a:rPr lang="en-US" sz="1800" b="1" i="0" kern="1200" dirty="0">
              <a:effectLst/>
              <a:latin typeface="Arial Narrow" panose="020B0606020202030204" pitchFamily="34" charset="0"/>
            </a:rPr>
            <a:t> “ contains of 18K job descriptions out of which about 800 are fake.</a:t>
          </a:r>
          <a:endParaRPr lang="he-IL" sz="1800" kern="1200" dirty="0"/>
        </a:p>
      </dsp:txBody>
      <dsp:txXfrm>
        <a:off x="1577" y="1906693"/>
        <a:ext cx="2454924" cy="1906693"/>
      </dsp:txXfrm>
    </dsp:sp>
    <dsp:sp modelId="{B1AF0DE2-DDB1-460F-8823-77A9BB33B308}">
      <dsp:nvSpPr>
        <dsp:cNvPr id="0" name=""/>
        <dsp:cNvSpPr/>
      </dsp:nvSpPr>
      <dsp:spPr>
        <a:xfrm>
          <a:off x="435379" y="286003"/>
          <a:ext cx="1587322" cy="1587322"/>
        </a:xfrm>
        <a:prstGeom prst="ellipse">
          <a:avLst/>
        </a:prstGeom>
        <a:blipFill>
          <a:blip xmlns:r="http://schemas.openxmlformats.org/officeDocument/2006/relationships" r:embed="rId1">
            <a:alphaModFix amt="52000"/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E1530A-203E-4E30-B176-A1388DC7C42F}">
      <dsp:nvSpPr>
        <dsp:cNvPr id="0" name=""/>
        <dsp:cNvSpPr/>
      </dsp:nvSpPr>
      <dsp:spPr>
        <a:xfrm>
          <a:off x="2530150" y="0"/>
          <a:ext cx="2454924" cy="476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effectLst/>
              <a:latin typeface="Arial Narrow" panose="020B0606020202030204" pitchFamily="34" charset="0"/>
            </a:rPr>
            <a:t>The data consists of both textual information and meta-information about the jobs.</a:t>
          </a:r>
          <a:endParaRPr lang="he-IL" sz="2000" kern="1200" dirty="0"/>
        </a:p>
      </dsp:txBody>
      <dsp:txXfrm>
        <a:off x="2530150" y="1906693"/>
        <a:ext cx="2454924" cy="1906693"/>
      </dsp:txXfrm>
    </dsp:sp>
    <dsp:sp modelId="{ED6EBC3D-C66E-462C-AE4E-E6341EB3A6B0}">
      <dsp:nvSpPr>
        <dsp:cNvPr id="0" name=""/>
        <dsp:cNvSpPr/>
      </dsp:nvSpPr>
      <dsp:spPr>
        <a:xfrm>
          <a:off x="2963951" y="286003"/>
          <a:ext cx="1587322" cy="1587322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EB79E8-F78E-4368-A1D8-16CC283B9CB0}">
      <dsp:nvSpPr>
        <dsp:cNvPr id="0" name=""/>
        <dsp:cNvSpPr/>
      </dsp:nvSpPr>
      <dsp:spPr>
        <a:xfrm>
          <a:off x="5060300" y="0"/>
          <a:ext cx="2454924" cy="476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effectLst/>
              <a:latin typeface="Arial Narrow" panose="020B0606020202030204" pitchFamily="34" charset="0"/>
            </a:rPr>
            <a:t>This dataset </a:t>
          </a:r>
          <a:r>
            <a:rPr lang="en-US" sz="1800" b="1" kern="1200" dirty="0">
              <a:latin typeface="Arial Narrow" panose="020B0606020202030204" pitchFamily="34" charset="0"/>
            </a:rPr>
            <a:t>will</a:t>
          </a:r>
          <a:r>
            <a:rPr lang="en-US" sz="1800" b="1" i="0" kern="1200" dirty="0">
              <a:effectLst/>
              <a:latin typeface="Arial Narrow" panose="020B0606020202030204" pitchFamily="34" charset="0"/>
            </a:rPr>
            <a:t> be used to create classification models which can learn the fraudulent job descriptions.</a:t>
          </a:r>
          <a:endParaRPr lang="he-IL" sz="1800" kern="1200" dirty="0"/>
        </a:p>
      </dsp:txBody>
      <dsp:txXfrm>
        <a:off x="5060300" y="1906693"/>
        <a:ext cx="2454924" cy="1906693"/>
      </dsp:txXfrm>
    </dsp:sp>
    <dsp:sp modelId="{253AE2D6-B1D2-49F8-A4B3-9E98BA0299E9}">
      <dsp:nvSpPr>
        <dsp:cNvPr id="0" name=""/>
        <dsp:cNvSpPr/>
      </dsp:nvSpPr>
      <dsp:spPr>
        <a:xfrm>
          <a:off x="5492523" y="286003"/>
          <a:ext cx="1587322" cy="1587322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80A7CA-BF1F-452D-9FA3-2F580E8267D5}">
      <dsp:nvSpPr>
        <dsp:cNvPr id="0" name=""/>
        <dsp:cNvSpPr/>
      </dsp:nvSpPr>
      <dsp:spPr>
        <a:xfrm>
          <a:off x="300609" y="3813386"/>
          <a:ext cx="6914007" cy="715009"/>
        </a:xfrm>
        <a:prstGeom prst="leftRightArrow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7EDCF-CB9F-4B16-9458-499C0E6F3266}">
      <dsp:nvSpPr>
        <dsp:cNvPr id="0" name=""/>
        <dsp:cNvSpPr/>
      </dsp:nvSpPr>
      <dsp:spPr>
        <a:xfrm>
          <a:off x="186379" y="1137516"/>
          <a:ext cx="2310156" cy="164393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BFA7C-7454-4A02-BEA2-11BD53C675D3}">
      <dsp:nvSpPr>
        <dsp:cNvPr id="0" name=""/>
        <dsp:cNvSpPr/>
      </dsp:nvSpPr>
      <dsp:spPr>
        <a:xfrm>
          <a:off x="269540" y="3878376"/>
          <a:ext cx="2310156" cy="164393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D9C4E-EBEF-4471-BFED-F5E36355A012}">
      <dsp:nvSpPr>
        <dsp:cNvPr id="0" name=""/>
        <dsp:cNvSpPr/>
      </dsp:nvSpPr>
      <dsp:spPr>
        <a:xfrm>
          <a:off x="7124605" y="2030679"/>
          <a:ext cx="2310156" cy="164393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4D904-535C-4D59-B58E-8AACE184E6CB}">
      <dsp:nvSpPr>
        <dsp:cNvPr id="0" name=""/>
        <dsp:cNvSpPr/>
      </dsp:nvSpPr>
      <dsp:spPr>
        <a:xfrm>
          <a:off x="97555" y="330520"/>
          <a:ext cx="2221333" cy="2775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E2170-5836-4059-8D8B-0FC3387829C3}">
      <dsp:nvSpPr>
        <dsp:cNvPr id="0" name=""/>
        <dsp:cNvSpPr/>
      </dsp:nvSpPr>
      <dsp:spPr>
        <a:xfrm>
          <a:off x="295746" y="3239057"/>
          <a:ext cx="2131017" cy="19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columns</a:t>
          </a:r>
          <a:endParaRPr lang="he-IL" sz="1800" b="1" kern="1200" dirty="0"/>
        </a:p>
      </dsp:txBody>
      <dsp:txXfrm>
        <a:off x="295746" y="3239057"/>
        <a:ext cx="2131017" cy="195136"/>
      </dsp:txXfrm>
    </dsp:sp>
    <dsp:sp modelId="{EEBCBFFA-9C5C-4AF9-84E6-C949E15789D1}">
      <dsp:nvSpPr>
        <dsp:cNvPr id="0" name=""/>
        <dsp:cNvSpPr/>
      </dsp:nvSpPr>
      <dsp:spPr>
        <a:xfrm>
          <a:off x="2590584" y="1137516"/>
          <a:ext cx="1056178" cy="164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8BA5F-A0B0-4E6A-8830-E24DC8CFF761}">
      <dsp:nvSpPr>
        <dsp:cNvPr id="0" name=""/>
        <dsp:cNvSpPr/>
      </dsp:nvSpPr>
      <dsp:spPr>
        <a:xfrm>
          <a:off x="0" y="4151138"/>
          <a:ext cx="2553978" cy="22901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434BC-73EF-45C0-BE09-8A16448986C5}">
      <dsp:nvSpPr>
        <dsp:cNvPr id="0" name=""/>
        <dsp:cNvSpPr/>
      </dsp:nvSpPr>
      <dsp:spPr>
        <a:xfrm>
          <a:off x="228394" y="6596188"/>
          <a:ext cx="2131017" cy="19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corr</a:t>
          </a:r>
          <a:endParaRPr lang="he-IL" sz="1800" b="1" kern="1200" dirty="0"/>
        </a:p>
      </dsp:txBody>
      <dsp:txXfrm>
        <a:off x="228394" y="6596188"/>
        <a:ext cx="2131017" cy="195136"/>
      </dsp:txXfrm>
    </dsp:sp>
    <dsp:sp modelId="{F8617AAE-3270-4272-8CB8-D08606BCFC63}">
      <dsp:nvSpPr>
        <dsp:cNvPr id="0" name=""/>
        <dsp:cNvSpPr/>
      </dsp:nvSpPr>
      <dsp:spPr>
        <a:xfrm>
          <a:off x="2673745" y="3878376"/>
          <a:ext cx="1056178" cy="164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570AE-4E44-4933-81A4-B11489CF7550}">
      <dsp:nvSpPr>
        <dsp:cNvPr id="0" name=""/>
        <dsp:cNvSpPr/>
      </dsp:nvSpPr>
      <dsp:spPr>
        <a:xfrm>
          <a:off x="3584536" y="323849"/>
          <a:ext cx="8059574" cy="61302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C9330-E731-450E-965A-D6424891F003}">
      <dsp:nvSpPr>
        <dsp:cNvPr id="0" name=""/>
        <dsp:cNvSpPr/>
      </dsp:nvSpPr>
      <dsp:spPr>
        <a:xfrm>
          <a:off x="6728838" y="6487393"/>
          <a:ext cx="2131017" cy="195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tx1"/>
              </a:solidFill>
            </a:rPr>
            <a:t>Sns.pairplot</a:t>
          </a:r>
          <a:endParaRPr lang="he-IL" sz="1800" b="1" kern="1200" dirty="0">
            <a:solidFill>
              <a:schemeClr val="tx1"/>
            </a:solidFill>
          </a:endParaRPr>
        </a:p>
      </dsp:txBody>
      <dsp:txXfrm>
        <a:off x="6728838" y="6487393"/>
        <a:ext cx="2131017" cy="195136"/>
      </dsp:txXfrm>
    </dsp:sp>
    <dsp:sp modelId="{A14590AB-FA04-4AFE-A2E1-17B6BA5CA9D0}">
      <dsp:nvSpPr>
        <dsp:cNvPr id="0" name=""/>
        <dsp:cNvSpPr/>
      </dsp:nvSpPr>
      <dsp:spPr>
        <a:xfrm>
          <a:off x="9509036" y="2815131"/>
          <a:ext cx="1056178" cy="164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2414A-1BED-40B3-BAC1-EB08254CDD49}">
      <dsp:nvSpPr>
        <dsp:cNvPr id="0" name=""/>
        <dsp:cNvSpPr/>
      </dsp:nvSpPr>
      <dsp:spPr>
        <a:xfrm>
          <a:off x="2061995" y="407336"/>
          <a:ext cx="3394543" cy="29133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A71DB-DCB3-4E28-8D64-6F29D5A61426}">
      <dsp:nvSpPr>
        <dsp:cNvPr id="0" name=""/>
        <dsp:cNvSpPr/>
      </dsp:nvSpPr>
      <dsp:spPr>
        <a:xfrm>
          <a:off x="223745" y="1660085"/>
          <a:ext cx="2342946" cy="187728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Imbalanced data</a:t>
          </a:r>
          <a:endParaRPr lang="he-IL" sz="2800" b="1" kern="1200" dirty="0">
            <a:solidFill>
              <a:schemeClr val="tx1"/>
            </a:solidFill>
          </a:endParaRPr>
        </a:p>
      </dsp:txBody>
      <dsp:txXfrm>
        <a:off x="223745" y="1660085"/>
        <a:ext cx="2342946" cy="1877285"/>
      </dsp:txXfrm>
    </dsp:sp>
    <dsp:sp modelId="{A16F38AA-0246-4C49-ACE0-CD065A4790FA}">
      <dsp:nvSpPr>
        <dsp:cNvPr id="0" name=""/>
        <dsp:cNvSpPr/>
      </dsp:nvSpPr>
      <dsp:spPr>
        <a:xfrm>
          <a:off x="7412519" y="397810"/>
          <a:ext cx="3463855" cy="291334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A39DD-6A66-4D4D-96D7-8F41C6746396}">
      <dsp:nvSpPr>
        <dsp:cNvPr id="0" name=""/>
        <dsp:cNvSpPr/>
      </dsp:nvSpPr>
      <dsp:spPr>
        <a:xfrm>
          <a:off x="6064955" y="1632057"/>
          <a:ext cx="1877285" cy="1877285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Balanced data</a:t>
          </a:r>
          <a:endParaRPr lang="he-IL" sz="2800" b="1" kern="1200" dirty="0">
            <a:solidFill>
              <a:schemeClr val="tx1"/>
            </a:solidFill>
          </a:endParaRPr>
        </a:p>
      </dsp:txBody>
      <dsp:txXfrm>
        <a:off x="6064955" y="1632057"/>
        <a:ext cx="1877285" cy="1877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B4FB2-0AF8-4A56-9CE5-1B90D6DF44DB}">
      <dsp:nvSpPr>
        <dsp:cNvPr id="0" name=""/>
        <dsp:cNvSpPr/>
      </dsp:nvSpPr>
      <dsp:spPr>
        <a:xfrm>
          <a:off x="803370" y="0"/>
          <a:ext cx="4145194" cy="3063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8631B-E91E-464F-81F3-79490E367ED2}">
      <dsp:nvSpPr>
        <dsp:cNvPr id="0" name=""/>
        <dsp:cNvSpPr/>
      </dsp:nvSpPr>
      <dsp:spPr>
        <a:xfrm>
          <a:off x="1641228" y="2507852"/>
          <a:ext cx="3571922" cy="85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4800" kern="1200" dirty="0"/>
            <a:t>Before</a:t>
          </a:r>
          <a:endParaRPr lang="he-IL" sz="4800" kern="1200" dirty="0"/>
        </a:p>
      </dsp:txBody>
      <dsp:txXfrm>
        <a:off x="1641228" y="2507852"/>
        <a:ext cx="3571922" cy="858392"/>
      </dsp:txXfrm>
    </dsp:sp>
    <dsp:sp modelId="{DCFA52C8-ECD3-4AC3-9F8B-D1D3CB09CF4C}">
      <dsp:nvSpPr>
        <dsp:cNvPr id="0" name=""/>
        <dsp:cNvSpPr/>
      </dsp:nvSpPr>
      <dsp:spPr>
        <a:xfrm>
          <a:off x="6371629" y="0"/>
          <a:ext cx="4145194" cy="306328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1567E-1781-4FEF-961E-A59448425519}">
      <dsp:nvSpPr>
        <dsp:cNvPr id="0" name=""/>
        <dsp:cNvSpPr/>
      </dsp:nvSpPr>
      <dsp:spPr>
        <a:xfrm>
          <a:off x="7209487" y="2507852"/>
          <a:ext cx="3571922" cy="85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2133600" rtl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4800" kern="1200" dirty="0"/>
            <a:t>After</a:t>
          </a:r>
          <a:endParaRPr lang="he-IL" sz="4800" kern="1200" dirty="0"/>
        </a:p>
      </dsp:txBody>
      <dsp:txXfrm>
        <a:off x="7209487" y="2507852"/>
        <a:ext cx="3571922" cy="8583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287AA-51D5-4188-B0E6-BB67435A71A4}">
      <dsp:nvSpPr>
        <dsp:cNvPr id="0" name=""/>
        <dsp:cNvSpPr/>
      </dsp:nvSpPr>
      <dsp:spPr>
        <a:xfrm>
          <a:off x="295" y="41445"/>
          <a:ext cx="4739426" cy="55757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73BD1-EE6B-48E6-A14D-89399F4A18AF}">
      <dsp:nvSpPr>
        <dsp:cNvPr id="0" name=""/>
        <dsp:cNvSpPr/>
      </dsp:nvSpPr>
      <dsp:spPr>
        <a:xfrm>
          <a:off x="237266" y="264477"/>
          <a:ext cx="4265483" cy="3624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98000" r="-9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100CE-CA68-4CC3-870B-84C9F5A46E8F}">
      <dsp:nvSpPr>
        <dsp:cNvPr id="0" name=""/>
        <dsp:cNvSpPr/>
      </dsp:nvSpPr>
      <dsp:spPr>
        <a:xfrm>
          <a:off x="237266" y="3888744"/>
          <a:ext cx="4265483" cy="1505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MinMax</a:t>
          </a:r>
          <a:r>
            <a:rPr lang="en-US" sz="3600" kern="1200" dirty="0"/>
            <a:t> Scaler</a:t>
          </a:r>
          <a:endParaRPr lang="he-IL" sz="3600" kern="1200" dirty="0"/>
        </a:p>
      </dsp:txBody>
      <dsp:txXfrm>
        <a:off x="237266" y="3888744"/>
        <a:ext cx="4265483" cy="1505464"/>
      </dsp:txXfrm>
    </dsp:sp>
    <dsp:sp modelId="{E853466F-4F04-485A-8049-CBACD436E91F}">
      <dsp:nvSpPr>
        <dsp:cNvPr id="0" name=""/>
        <dsp:cNvSpPr/>
      </dsp:nvSpPr>
      <dsp:spPr>
        <a:xfrm>
          <a:off x="5775878" y="41445"/>
          <a:ext cx="4739426" cy="55757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DB4ED-87BB-4117-9C1B-7F675389352E}">
      <dsp:nvSpPr>
        <dsp:cNvPr id="0" name=""/>
        <dsp:cNvSpPr/>
      </dsp:nvSpPr>
      <dsp:spPr>
        <a:xfrm>
          <a:off x="6012849" y="264477"/>
          <a:ext cx="4265483" cy="362426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1000" r="-2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C753E-DA3B-49F2-AEA0-DE8102EF423F}">
      <dsp:nvSpPr>
        <dsp:cNvPr id="0" name=""/>
        <dsp:cNvSpPr/>
      </dsp:nvSpPr>
      <dsp:spPr>
        <a:xfrm>
          <a:off x="6012849" y="3888744"/>
          <a:ext cx="4265483" cy="1505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 err="1"/>
            <a:t>LabelEncoder</a:t>
          </a:r>
          <a:endParaRPr lang="he-IL" sz="3600" kern="1200" dirty="0"/>
        </a:p>
      </dsp:txBody>
      <dsp:txXfrm>
        <a:off x="6012849" y="3888744"/>
        <a:ext cx="4265483" cy="15054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4BD1-C5CB-4693-990B-50AF32B29684}">
      <dsp:nvSpPr>
        <dsp:cNvPr id="0" name=""/>
        <dsp:cNvSpPr/>
      </dsp:nvSpPr>
      <dsp:spPr>
        <a:xfrm>
          <a:off x="3230739" y="2087372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 Black" panose="020B0A04020102020204" pitchFamily="34" charset="0"/>
            </a:rPr>
            <a:t>KNN</a:t>
          </a:r>
          <a:endParaRPr lang="he-IL" sz="3000" kern="1200" dirty="0"/>
        </a:p>
      </dsp:txBody>
      <dsp:txXfrm>
        <a:off x="3448757" y="2305390"/>
        <a:ext cx="1052685" cy="1052685"/>
      </dsp:txXfrm>
    </dsp:sp>
    <dsp:sp modelId="{0D369E41-C888-4C22-B634-6DD0A803BF6A}">
      <dsp:nvSpPr>
        <dsp:cNvPr id="0" name=""/>
        <dsp:cNvSpPr/>
      </dsp:nvSpPr>
      <dsp:spPr>
        <a:xfrm rot="15281050">
          <a:off x="3608675" y="1658663"/>
          <a:ext cx="228942" cy="50616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10800000">
        <a:off x="3652087" y="1793018"/>
        <a:ext cx="160259" cy="303699"/>
      </dsp:txXfrm>
    </dsp:sp>
    <dsp:sp modelId="{77180056-25A3-46D8-9E9E-CACD09AA41D7}">
      <dsp:nvSpPr>
        <dsp:cNvPr id="0" name=""/>
        <dsp:cNvSpPr/>
      </dsp:nvSpPr>
      <dsp:spPr>
        <a:xfrm>
          <a:off x="2723409" y="234899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 Black" panose="020B0A04020102020204" pitchFamily="34" charset="0"/>
            </a:rPr>
            <a:t>Random Forest</a:t>
          </a:r>
          <a:endParaRPr lang="he-IL" sz="1300" kern="1200" dirty="0"/>
        </a:p>
      </dsp:txBody>
      <dsp:txXfrm>
        <a:off x="2941427" y="452917"/>
        <a:ext cx="1052685" cy="1052685"/>
      </dsp:txXfrm>
    </dsp:sp>
    <dsp:sp modelId="{3F41E628-8CAA-42DA-A145-800240BD1B19}">
      <dsp:nvSpPr>
        <dsp:cNvPr id="0" name=""/>
        <dsp:cNvSpPr/>
      </dsp:nvSpPr>
      <dsp:spPr>
        <a:xfrm rot="19490976">
          <a:off x="4646082" y="2017744"/>
          <a:ext cx="251230" cy="50616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>
        <a:off x="4652954" y="2140673"/>
        <a:ext cx="175861" cy="303699"/>
      </dsp:txXfrm>
    </dsp:sp>
    <dsp:sp modelId="{5F0114CA-E5E2-4D1B-917A-C0BE5EC879CA}">
      <dsp:nvSpPr>
        <dsp:cNvPr id="0" name=""/>
        <dsp:cNvSpPr/>
      </dsp:nvSpPr>
      <dsp:spPr>
        <a:xfrm>
          <a:off x="4835562" y="957373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Logistic Regression</a:t>
          </a:r>
          <a:endParaRPr lang="he-IL" sz="1300" kern="1200" dirty="0"/>
        </a:p>
      </dsp:txBody>
      <dsp:txXfrm>
        <a:off x="5053580" y="1175391"/>
        <a:ext cx="1052685" cy="1052685"/>
      </dsp:txXfrm>
    </dsp:sp>
    <dsp:sp modelId="{209BB7B1-DC94-4F26-B86C-652A2D04290F}">
      <dsp:nvSpPr>
        <dsp:cNvPr id="0" name=""/>
        <dsp:cNvSpPr/>
      </dsp:nvSpPr>
      <dsp:spPr>
        <a:xfrm rot="2371594">
          <a:off x="4568757" y="3107588"/>
          <a:ext cx="94781" cy="50616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>
        <a:off x="4572008" y="3199773"/>
        <a:ext cx="66347" cy="303699"/>
      </dsp:txXfrm>
    </dsp:sp>
    <dsp:sp modelId="{C94D7316-5B49-4BD2-8E55-453DAB2DB47B}">
      <dsp:nvSpPr>
        <dsp:cNvPr id="0" name=""/>
        <dsp:cNvSpPr/>
      </dsp:nvSpPr>
      <dsp:spPr>
        <a:xfrm>
          <a:off x="4516972" y="3148663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Naïve Bayes</a:t>
          </a:r>
          <a:endParaRPr lang="he-IL" sz="1300" kern="1200" dirty="0"/>
        </a:p>
      </dsp:txBody>
      <dsp:txXfrm>
        <a:off x="4734990" y="3366681"/>
        <a:ext cx="1052685" cy="1052685"/>
      </dsp:txXfrm>
    </dsp:sp>
    <dsp:sp modelId="{8B205FB5-93EF-432E-851C-86331F26A603}">
      <dsp:nvSpPr>
        <dsp:cNvPr id="0" name=""/>
        <dsp:cNvSpPr/>
      </dsp:nvSpPr>
      <dsp:spPr>
        <a:xfrm rot="7912966">
          <a:off x="3161919" y="3326777"/>
          <a:ext cx="284663" cy="50616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10800000">
        <a:off x="3233125" y="3396220"/>
        <a:ext cx="199264" cy="303699"/>
      </dsp:txXfrm>
    </dsp:sp>
    <dsp:sp modelId="{D1766CB2-3BED-4E1D-922A-DBBCF88B0B2C}">
      <dsp:nvSpPr>
        <dsp:cNvPr id="0" name=""/>
        <dsp:cNvSpPr/>
      </dsp:nvSpPr>
      <dsp:spPr>
        <a:xfrm>
          <a:off x="1878283" y="3595621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Decision Tree</a:t>
          </a:r>
          <a:endParaRPr lang="he-IL" sz="1300" kern="1200" dirty="0"/>
        </a:p>
      </dsp:txBody>
      <dsp:txXfrm>
        <a:off x="2096301" y="3813639"/>
        <a:ext cx="1052685" cy="1052685"/>
      </dsp:txXfrm>
    </dsp:sp>
    <dsp:sp modelId="{7B613A47-480C-4546-96CF-710B17C5E6C0}">
      <dsp:nvSpPr>
        <dsp:cNvPr id="0" name=""/>
        <dsp:cNvSpPr/>
      </dsp:nvSpPr>
      <dsp:spPr>
        <a:xfrm rot="11545265">
          <a:off x="2855975" y="2363153"/>
          <a:ext cx="281404" cy="50616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10800000">
        <a:off x="2939408" y="2473465"/>
        <a:ext cx="196983" cy="303699"/>
      </dsp:txXfrm>
    </dsp:sp>
    <dsp:sp modelId="{70AFD69E-C270-4026-94BF-7B2F6076FC50}">
      <dsp:nvSpPr>
        <dsp:cNvPr id="0" name=""/>
        <dsp:cNvSpPr/>
      </dsp:nvSpPr>
      <dsp:spPr>
        <a:xfrm>
          <a:off x="1258339" y="1652951"/>
          <a:ext cx="1488721" cy="1488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SVM</a:t>
          </a:r>
          <a:endParaRPr lang="he-IL" sz="1300" kern="1200" dirty="0"/>
        </a:p>
      </dsp:txBody>
      <dsp:txXfrm>
        <a:off x="1476357" y="1870969"/>
        <a:ext cx="1052685" cy="10526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6DA72-A59C-4224-AD9B-4F2D38681309}">
      <dsp:nvSpPr>
        <dsp:cNvPr id="0" name=""/>
        <dsp:cNvSpPr/>
      </dsp:nvSpPr>
      <dsp:spPr>
        <a:xfrm>
          <a:off x="2755780" y="0"/>
          <a:ext cx="4351338" cy="435133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BCB7E3-1230-408E-BD4E-F02305D84CC9}">
      <dsp:nvSpPr>
        <dsp:cNvPr id="0" name=""/>
        <dsp:cNvSpPr/>
      </dsp:nvSpPr>
      <dsp:spPr>
        <a:xfrm>
          <a:off x="4931449" y="437470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 Black" panose="020B0A04020102020204" pitchFamily="34" charset="0"/>
            </a:rPr>
            <a:t>Decision Tree</a:t>
          </a:r>
          <a:endParaRPr lang="he-IL" sz="2400" kern="1200" dirty="0">
            <a:latin typeface="Arial Black" panose="020B0A04020102020204" pitchFamily="34" charset="0"/>
          </a:endParaRPr>
        </a:p>
      </dsp:txBody>
      <dsp:txXfrm>
        <a:off x="4981732" y="487753"/>
        <a:ext cx="2727803" cy="929477"/>
      </dsp:txXfrm>
    </dsp:sp>
    <dsp:sp modelId="{931A2728-B39E-44E0-BDA7-47A61FED3E93}">
      <dsp:nvSpPr>
        <dsp:cNvPr id="0" name=""/>
        <dsp:cNvSpPr/>
      </dsp:nvSpPr>
      <dsp:spPr>
        <a:xfrm>
          <a:off x="4931449" y="1596269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 Black" panose="020B0A04020102020204" pitchFamily="34" charset="0"/>
            </a:rPr>
            <a:t>Random Forest</a:t>
          </a:r>
          <a:endParaRPr lang="he-IL" sz="2400" kern="1200" dirty="0">
            <a:latin typeface="Arial Black" panose="020B0A04020102020204" pitchFamily="34" charset="0"/>
          </a:endParaRPr>
        </a:p>
      </dsp:txBody>
      <dsp:txXfrm>
        <a:off x="4981732" y="1646552"/>
        <a:ext cx="2727803" cy="929477"/>
      </dsp:txXfrm>
    </dsp:sp>
    <dsp:sp modelId="{3F60385E-301D-436C-872C-3E31CACBCA2B}">
      <dsp:nvSpPr>
        <dsp:cNvPr id="0" name=""/>
        <dsp:cNvSpPr/>
      </dsp:nvSpPr>
      <dsp:spPr>
        <a:xfrm>
          <a:off x="4931449" y="2755068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 Black" panose="020B0A04020102020204" pitchFamily="34" charset="0"/>
            </a:rPr>
            <a:t>KNN</a:t>
          </a:r>
          <a:endParaRPr lang="he-IL" sz="2400" kern="1200" dirty="0">
            <a:latin typeface="Arial Black" panose="020B0A04020102020204" pitchFamily="34" charset="0"/>
          </a:endParaRPr>
        </a:p>
      </dsp:txBody>
      <dsp:txXfrm>
        <a:off x="4981732" y="2805351"/>
        <a:ext cx="2727803" cy="9294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5A615-4B54-4BCA-905B-E83E02280931}">
      <dsp:nvSpPr>
        <dsp:cNvPr id="0" name=""/>
        <dsp:cNvSpPr/>
      </dsp:nvSpPr>
      <dsp:spPr>
        <a:xfrm>
          <a:off x="1656027" y="319743"/>
          <a:ext cx="4132071" cy="413207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PCA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Parameters of SVM, LR, NB </a:t>
          </a:r>
          <a:endParaRPr lang="he-IL" sz="1800" kern="1200" dirty="0"/>
        </a:p>
      </dsp:txBody>
      <dsp:txXfrm>
        <a:off x="3833727" y="1195349"/>
        <a:ext cx="1475739" cy="1229783"/>
      </dsp:txXfrm>
    </dsp:sp>
    <dsp:sp modelId="{2F3D3403-3F9F-449C-A4CA-78A77CBA4E0A}">
      <dsp:nvSpPr>
        <dsp:cNvPr id="0" name=""/>
        <dsp:cNvSpPr/>
      </dsp:nvSpPr>
      <dsp:spPr>
        <a:xfrm>
          <a:off x="1570926" y="467317"/>
          <a:ext cx="4132071" cy="413207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Statistical Processing</a:t>
          </a:r>
          <a:endParaRPr lang="he-IL" sz="1800" kern="1200" dirty="0"/>
        </a:p>
      </dsp:txBody>
      <dsp:txXfrm>
        <a:off x="2554753" y="3148245"/>
        <a:ext cx="2213609" cy="1082209"/>
      </dsp:txXfrm>
    </dsp:sp>
    <dsp:sp modelId="{0F0FC3D5-6D4B-482D-8149-26171A95DFC9}">
      <dsp:nvSpPr>
        <dsp:cNvPr id="0" name=""/>
        <dsp:cNvSpPr/>
      </dsp:nvSpPr>
      <dsp:spPr>
        <a:xfrm>
          <a:off x="1485825" y="319743"/>
          <a:ext cx="4132071" cy="413207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Undersampling</a:t>
          </a:r>
          <a:endParaRPr lang="he-IL" sz="1800" kern="1200" dirty="0"/>
        </a:p>
      </dsp:txBody>
      <dsp:txXfrm>
        <a:off x="1964457" y="1195349"/>
        <a:ext cx="1475739" cy="1229783"/>
      </dsp:txXfrm>
    </dsp:sp>
    <dsp:sp modelId="{A4EAE148-9C7A-426D-A8C3-EE85CC56772A}">
      <dsp:nvSpPr>
        <dsp:cNvPr id="0" name=""/>
        <dsp:cNvSpPr/>
      </dsp:nvSpPr>
      <dsp:spPr>
        <a:xfrm>
          <a:off x="1400573" y="63948"/>
          <a:ext cx="4643661" cy="464366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90B0F-AF2D-47D2-B5F5-C2D109D71DC9}">
      <dsp:nvSpPr>
        <dsp:cNvPr id="0" name=""/>
        <dsp:cNvSpPr/>
      </dsp:nvSpPr>
      <dsp:spPr>
        <a:xfrm>
          <a:off x="1315131" y="211261"/>
          <a:ext cx="4643661" cy="464366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48B42-ECBC-4567-9D6C-B9C489AFD2FA}">
      <dsp:nvSpPr>
        <dsp:cNvPr id="0" name=""/>
        <dsp:cNvSpPr/>
      </dsp:nvSpPr>
      <dsp:spPr>
        <a:xfrm>
          <a:off x="1229689" y="63948"/>
          <a:ext cx="4643661" cy="464366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6207C4C-25B1-401E-A4F9-5BD5A165E277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CF1C76D-98EA-4415-BF30-C6CA30749A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494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1C76D-98EA-4415-BF30-C6CA30749A9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64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813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97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365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702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8038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16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11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352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87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15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5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25B4B-ECFC-4066-954D-BD3044E1A600}" type="datetimeFigureOut">
              <a:rPr lang="he-IL" smtClean="0"/>
              <a:t>כ"ד/חשון/תשפ"ה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B0ED2-BAAC-4D2A-9861-D46D3C9258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753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400175" y="48418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MACHINE LEARNING FINAL PROJECT</a:t>
            </a:r>
            <a:endParaRPr lang="he-IL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171575" y="4811713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 Black" panose="020B0A04020102020204" pitchFamily="34" charset="0"/>
              </a:rPr>
              <a:t>Hodaya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Moshayev</a:t>
            </a:r>
            <a:r>
              <a:rPr lang="en-US" sz="2800" dirty="0">
                <a:latin typeface="Arial Black" panose="020B0A04020102020204" pitchFamily="34" charset="0"/>
              </a:rPr>
              <a:t> and Zohar </a:t>
            </a:r>
            <a:r>
              <a:rPr lang="en-US" sz="2800" dirty="0" err="1">
                <a:latin typeface="Arial Black" panose="020B0A04020102020204" pitchFamily="34" charset="0"/>
              </a:rPr>
              <a:t>Klimovsky</a:t>
            </a:r>
            <a:endParaRPr lang="he-IL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8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MODEL BUILDINIG</a:t>
            </a:r>
            <a:endParaRPr lang="he-IL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4" name="דיאגרמה 3"/>
          <p:cNvGraphicFramePr/>
          <p:nvPr>
            <p:extLst>
              <p:ext uri="{D42A27DB-BD31-4B8C-83A1-F6EECF244321}">
                <p14:modId xmlns:p14="http://schemas.microsoft.com/office/powerpoint/2010/main" val="542038979"/>
              </p:ext>
            </p:extLst>
          </p:nvPr>
        </p:nvGraphicFramePr>
        <p:xfrm>
          <a:off x="590550" y="1343025"/>
          <a:ext cx="7950200" cy="526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85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KNN </a:t>
            </a:r>
            <a:endParaRPr lang="he-IL" dirty="0">
              <a:latin typeface="Arial Black" panose="020B0A04020102020204" pitchFamily="3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/>
          <a:stretch/>
        </p:blipFill>
        <p:spPr>
          <a:xfrm>
            <a:off x="838200" y="1597547"/>
            <a:ext cx="5059680" cy="3917427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/>
          <a:stretch/>
        </p:blipFill>
        <p:spPr>
          <a:xfrm>
            <a:off x="6349145" y="1690689"/>
            <a:ext cx="5122765" cy="3824286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838200" y="1177321"/>
            <a:ext cx="154721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Balanced</a:t>
            </a:r>
            <a:endParaRPr lang="he-IL" sz="2800" dirty="0"/>
          </a:p>
        </p:txBody>
      </p:sp>
      <p:sp>
        <p:nvSpPr>
          <p:cNvPr id="10" name="מלבן 9"/>
          <p:cNvSpPr/>
          <p:nvPr/>
        </p:nvSpPr>
        <p:spPr>
          <a:xfrm>
            <a:off x="9546383" y="1177321"/>
            <a:ext cx="192552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Imbalanced</a:t>
            </a:r>
            <a:endParaRPr lang="he-IL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713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E11924E6-9E4D-F0C6-DA3B-8182AF074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401414"/>
              </p:ext>
            </p:extLst>
          </p:nvPr>
        </p:nvGraphicFramePr>
        <p:xfrm>
          <a:off x="1286228" y="792143"/>
          <a:ext cx="9670943" cy="5446962"/>
        </p:xfrm>
        <a:graphic>
          <a:graphicData uri="http://schemas.openxmlformats.org/drawingml/2006/table">
            <a:tbl>
              <a:tblPr rtl="1" firstRow="1" bandRow="1">
                <a:tableStyleId>{74C1A8A3-306A-4EB7-A6B1-4F7E0EB9C5D6}</a:tableStyleId>
              </a:tblPr>
              <a:tblGrid>
                <a:gridCol w="2662797">
                  <a:extLst>
                    <a:ext uri="{9D8B030D-6E8A-4147-A177-3AD203B41FA5}">
                      <a16:colId xmlns:a16="http://schemas.microsoft.com/office/drawing/2014/main" val="3342875044"/>
                    </a:ext>
                  </a:extLst>
                </a:gridCol>
                <a:gridCol w="1861151">
                  <a:extLst>
                    <a:ext uri="{9D8B030D-6E8A-4147-A177-3AD203B41FA5}">
                      <a16:colId xmlns:a16="http://schemas.microsoft.com/office/drawing/2014/main" val="2911724046"/>
                    </a:ext>
                  </a:extLst>
                </a:gridCol>
                <a:gridCol w="1597554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1529379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2020062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772221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Logistic regression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SVM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Tree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Naïve Bayes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Balanced</a:t>
                      </a:r>
                      <a:r>
                        <a:rPr lang="en-US" sz="2400" baseline="0" dirty="0"/>
                        <a:t> Dataset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79.87%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75%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98.77%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79.21%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Accuracy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80.03%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74.74%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100%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78.38%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Accuracy of train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79.30%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71.59%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97.59%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79.51%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Precision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80.75%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82.76%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100%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78.21%</a:t>
                      </a:r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Recall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80.02%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76.77%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98.78%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79.06%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F1-score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730386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0.51s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54.88s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0.19s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0.05s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Time</a:t>
                      </a:r>
                      <a:endParaRPr lang="he-IL" sz="24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37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E11924E6-9E4D-F0C6-DA3B-8182AF074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66836"/>
              </p:ext>
            </p:extLst>
          </p:nvPr>
        </p:nvGraphicFramePr>
        <p:xfrm>
          <a:off x="4124325" y="897730"/>
          <a:ext cx="6734175" cy="5341143"/>
        </p:xfrm>
        <a:graphic>
          <a:graphicData uri="http://schemas.openxmlformats.org/drawingml/2006/table">
            <a:tbl>
              <a:tblPr rtl="1" firstRow="1" bandRow="1">
                <a:tableStyleId>{74C1A8A3-306A-4EB7-A6B1-4F7E0EB9C5D6}</a:tableStyleId>
              </a:tblPr>
              <a:tblGrid>
                <a:gridCol w="1833553">
                  <a:extLst>
                    <a:ext uri="{9D8B030D-6E8A-4147-A177-3AD203B41FA5}">
                      <a16:colId xmlns:a16="http://schemas.microsoft.com/office/drawing/2014/main" val="3342875044"/>
                    </a:ext>
                  </a:extLst>
                </a:gridCol>
                <a:gridCol w="1181593">
                  <a:extLst>
                    <a:ext uri="{9D8B030D-6E8A-4147-A177-3AD203B41FA5}">
                      <a16:colId xmlns:a16="http://schemas.microsoft.com/office/drawing/2014/main" val="2911724046"/>
                    </a:ext>
                  </a:extLst>
                </a:gridCol>
                <a:gridCol w="1200006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1058726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1460297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792806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Logistic regression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SVM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Decision Tree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Naïve Bayes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Imbalanced</a:t>
                      </a:r>
                      <a:r>
                        <a:rPr lang="en-US" sz="1600" baseline="0" dirty="0"/>
                        <a:t> Dataset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78663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95.28%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95.77%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96.62%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93.62%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Accuracy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78663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95.36%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94.95%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100%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93.75%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Accuracy of train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78663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74.19%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0.00%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63.97%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35.22%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Precision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78663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10.18%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0.00%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71.82%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41.04%</a:t>
                      </a:r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Recall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786631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17.90%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0.00%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67.67%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37.91%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F1-score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615182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0.24s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4.37s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0.19s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0.04s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/>
                        <a:t>Time</a:t>
                      </a:r>
                      <a:endParaRPr lang="he-IL" sz="160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E11924E6-9E4D-F0C6-DA3B-8182AF074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574928"/>
              </p:ext>
            </p:extLst>
          </p:nvPr>
        </p:nvGraphicFramePr>
        <p:xfrm>
          <a:off x="0" y="0"/>
          <a:ext cx="3676650" cy="4692830"/>
        </p:xfrm>
        <a:graphic>
          <a:graphicData uri="http://schemas.openxmlformats.org/drawingml/2006/table">
            <a:tbl>
              <a:tblPr rtl="1" firstRow="1" bandRow="1">
                <a:tableStyleId>{74C1A8A3-306A-4EB7-A6B1-4F7E0EB9C5D6}</a:tableStyleId>
              </a:tblPr>
              <a:tblGrid>
                <a:gridCol w="895350">
                  <a:extLst>
                    <a:ext uri="{9D8B030D-6E8A-4147-A177-3AD203B41FA5}">
                      <a16:colId xmlns:a16="http://schemas.microsoft.com/office/drawing/2014/main" val="334287504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911724046"/>
                    </a:ext>
                  </a:extLst>
                </a:gridCol>
                <a:gridCol w="727041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581432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767977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Logistic regression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SVM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Decision Tree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Naïve Bayes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Balanced</a:t>
                      </a:r>
                      <a:r>
                        <a:rPr lang="en-US" sz="1050" baseline="0" dirty="0"/>
                        <a:t> Dataset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678516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79.87%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75%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98.77%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79.21%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Accuracy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678516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80.03%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74.74%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100%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78.38%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Accuracy of train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678516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79.30%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71.59%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97.59%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79.51%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Precision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678516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80.75%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82.76%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100%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78.21%</a:t>
                      </a:r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Recall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678516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80.02%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76.77%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98.78%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79.06%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F1-score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494174"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0.51s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54.88s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0.19s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0.05s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50" dirty="0"/>
                        <a:t>Time</a:t>
                      </a:r>
                      <a:endParaRPr lang="he-IL" sz="1050" dirty="0"/>
                    </a:p>
                  </a:txBody>
                  <a:tcPr marL="165997" marR="165997" marT="82998" marB="82998"/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66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4FF646B1-6E2F-1DDD-0E0C-6EDA0AF286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475" y="3481314"/>
            <a:ext cx="4652535" cy="3376686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895182" y="509885"/>
            <a:ext cx="7448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Bagging – Random Forest</a:t>
            </a:r>
            <a:endParaRPr lang="he-IL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C62BC9E2-219B-324E-0874-3AAE37418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17825"/>
              </p:ext>
            </p:extLst>
          </p:nvPr>
        </p:nvGraphicFramePr>
        <p:xfrm>
          <a:off x="6438900" y="1638299"/>
          <a:ext cx="4722595" cy="4703960"/>
        </p:xfrm>
        <a:graphic>
          <a:graphicData uri="http://schemas.openxmlformats.org/drawingml/2006/table">
            <a:tbl>
              <a:tblPr rtl="1" firstRow="1" bandRow="1">
                <a:tableStyleId>{1FECB4D8-DB02-4DC6-A0A2-4F2EBAE1DC90}</a:tableStyleId>
              </a:tblPr>
              <a:tblGrid>
                <a:gridCol w="1445995">
                  <a:extLst>
                    <a:ext uri="{9D8B030D-6E8A-4147-A177-3AD203B41FA5}">
                      <a16:colId xmlns:a16="http://schemas.microsoft.com/office/drawing/2014/main" val="2580878633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599541868"/>
                    </a:ext>
                  </a:extLst>
                </a:gridCol>
              </a:tblGrid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99.86%</a:t>
                      </a:r>
                    </a:p>
                    <a:p>
                      <a:pPr algn="ctr" rtl="1"/>
                      <a:endParaRPr lang="he-IL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147508" marR="147508" marT="73754" marB="73754">
                    <a:lnL w="12700" cmpd="sng"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100" b="1" dirty="0">
                          <a:solidFill>
                            <a:schemeClr val="bg1"/>
                          </a:solidFill>
                          <a:latin typeface="+mn-lt"/>
                        </a:rPr>
                        <a:t>98.32%</a:t>
                      </a:r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Accuracy</a:t>
                      </a:r>
                      <a:endParaRPr lang="he-IL" sz="2100" b="0" dirty="0">
                        <a:solidFill>
                          <a:schemeClr val="tx1"/>
                        </a:solidFill>
                      </a:endParaRPr>
                    </a:p>
                  </a:txBody>
                  <a:tcPr marL="147508" marR="147508" marT="73754" marB="73754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604327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100%</a:t>
                      </a:r>
                      <a:endParaRPr lang="he-IL" sz="2100" dirty="0"/>
                    </a:p>
                  </a:txBody>
                  <a:tcPr marL="147508" marR="147508" marT="73754" marB="73754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>
                          <a:latin typeface="+mn-lt"/>
                        </a:rPr>
                        <a:t>100%</a:t>
                      </a:r>
                      <a:endParaRPr lang="he-IL" sz="2100" dirty="0">
                        <a:latin typeface="+mn-lt"/>
                      </a:endParaRPr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Accuracy of train</a:t>
                      </a:r>
                      <a:endParaRPr lang="he-IL" sz="2100" dirty="0"/>
                    </a:p>
                  </a:txBody>
                  <a:tcPr marL="147508" marR="147508" marT="73754" marB="73754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51174379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99.72%</a:t>
                      </a:r>
                      <a:endParaRPr lang="he-IL" sz="2100" dirty="0"/>
                    </a:p>
                  </a:txBody>
                  <a:tcPr marL="147508" marR="147508" marT="73754" marB="73754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94.97%</a:t>
                      </a:r>
                      <a:endParaRPr lang="he-IL" sz="2100" dirty="0"/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Precision</a:t>
                      </a:r>
                      <a:endParaRPr lang="he-IL" sz="2100" dirty="0"/>
                    </a:p>
                  </a:txBody>
                  <a:tcPr marL="147508" marR="147508" marT="73754" marB="73754"/>
                </a:tc>
                <a:extLst>
                  <a:ext uri="{0D108BD9-81ED-4DB2-BD59-A6C34878D82A}">
                    <a16:rowId xmlns:a16="http://schemas.microsoft.com/office/drawing/2014/main" val="783621458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100%</a:t>
                      </a:r>
                    </a:p>
                  </a:txBody>
                  <a:tcPr marL="147508" marR="147508" marT="73754" marB="73754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69.27%</a:t>
                      </a:r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/>
                        <a:t>Recall</a:t>
                      </a:r>
                      <a:endParaRPr lang="he-IL" sz="2100"/>
                    </a:p>
                  </a:txBody>
                  <a:tcPr marL="147508" marR="147508" marT="73754" marB="73754"/>
                </a:tc>
                <a:extLst>
                  <a:ext uri="{0D108BD9-81ED-4DB2-BD59-A6C34878D82A}">
                    <a16:rowId xmlns:a16="http://schemas.microsoft.com/office/drawing/2014/main" val="71843849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99.86%</a:t>
                      </a:r>
                      <a:endParaRPr lang="he-IL" sz="2100" dirty="0"/>
                    </a:p>
                  </a:txBody>
                  <a:tcPr marL="147508" marR="147508" marT="73754" marB="73754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80.11%</a:t>
                      </a:r>
                      <a:endParaRPr lang="he-IL" sz="2100" dirty="0"/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/>
                        <a:t>F1-score</a:t>
                      </a:r>
                      <a:endParaRPr lang="he-IL" sz="2100"/>
                    </a:p>
                  </a:txBody>
                  <a:tcPr marL="147508" marR="147508" marT="73754" marB="73754"/>
                </a:tc>
                <a:extLst>
                  <a:ext uri="{0D108BD9-81ED-4DB2-BD59-A6C34878D82A}">
                    <a16:rowId xmlns:a16="http://schemas.microsoft.com/office/drawing/2014/main" val="354099213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3.56s</a:t>
                      </a:r>
                      <a:endParaRPr lang="he-IL" sz="2100" dirty="0"/>
                    </a:p>
                  </a:txBody>
                  <a:tcPr marL="147508" marR="147508" marT="73754" marB="73754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2.49s</a:t>
                      </a:r>
                      <a:endParaRPr lang="he-IL" sz="2100" dirty="0"/>
                    </a:p>
                  </a:txBody>
                  <a:tcPr marL="147508" marR="147508" marT="73754" marB="73754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100" dirty="0"/>
                        <a:t>Time</a:t>
                      </a:r>
                      <a:endParaRPr lang="he-IL" sz="2100" dirty="0"/>
                    </a:p>
                  </a:txBody>
                  <a:tcPr marL="147508" marR="147508" marT="73754" marB="73754"/>
                </a:tc>
                <a:extLst>
                  <a:ext uri="{0D108BD9-81ED-4DB2-BD59-A6C34878D82A}">
                    <a16:rowId xmlns:a16="http://schemas.microsoft.com/office/drawing/2014/main" val="3565444202"/>
                  </a:ext>
                </a:extLst>
              </a:tr>
            </a:tbl>
          </a:graphicData>
        </a:graphic>
      </p:graphicFrame>
      <p:sp>
        <p:nvSpPr>
          <p:cNvPr id="8" name="מלבן 7"/>
          <p:cNvSpPr/>
          <p:nvPr/>
        </p:nvSpPr>
        <p:spPr>
          <a:xfrm>
            <a:off x="7924063" y="6024123"/>
            <a:ext cx="192552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Imbalanced</a:t>
            </a:r>
            <a:endParaRPr lang="he-IL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10036858" y="6024123"/>
            <a:ext cx="154721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Balanced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167689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95650" y="552450"/>
            <a:ext cx="54864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OVERFITTING</a:t>
            </a:r>
            <a:r>
              <a:rPr lang="en-US" sz="2800" b="1" dirty="0">
                <a:latin typeface="Arial Black" panose="020B0A04020102020204" pitchFamily="34" charset="0"/>
              </a:rPr>
              <a:t> PROBLEM</a:t>
            </a:r>
            <a:endParaRPr lang="he-IL" sz="2800" b="1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025" y="1981200"/>
            <a:ext cx="7820025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sz="2400" dirty="0">
                <a:latin typeface="Arial Black" panose="020B0A04020102020204" pitchFamily="34" charset="0"/>
              </a:rPr>
              <a:t>Changing the depth of the tree in both</a:t>
            </a:r>
          </a:p>
          <a:p>
            <a:pPr algn="l"/>
            <a:r>
              <a:rPr lang="en-US" sz="2400" dirty="0">
                <a:latin typeface="Arial Black" panose="020B0A04020102020204" pitchFamily="34" charset="0"/>
              </a:rPr>
              <a:t>Random Forest and Decision Tree Classifiers</a:t>
            </a:r>
            <a:endParaRPr lang="he-IL" sz="24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225" y="3676650"/>
            <a:ext cx="5143500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l"/>
            <a:r>
              <a:rPr lang="en-US" sz="2400" b="1" dirty="0">
                <a:latin typeface="Arial Black" panose="020B0A04020102020204" pitchFamily="34" charset="0"/>
              </a:rPr>
              <a:t>Depth = { 5 , 7, 9, 15, 19, 21}</a:t>
            </a:r>
            <a:endParaRPr lang="he-IL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6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88769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90.05%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87.95%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89.93%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87.94%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89.02%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84.76%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91.33%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92.49%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90.16%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88.45%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2.02s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0.14s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  <p:sp>
        <p:nvSpPr>
          <p:cNvPr id="5" name="מלבן 4"/>
          <p:cNvSpPr/>
          <p:nvPr/>
        </p:nvSpPr>
        <p:spPr>
          <a:xfrm>
            <a:off x="1167963" y="567035"/>
            <a:ext cx="2959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5</a:t>
            </a:r>
            <a:endParaRPr lang="he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88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117357" y="634484"/>
            <a:ext cx="29599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7</a:t>
            </a:r>
            <a:endParaRPr lang="he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25213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 dirty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94.36%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91.53%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94.19%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92.10%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92.66%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88.95%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96.33%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94.92%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94.46%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91.79%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2.46s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0.13s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8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he-IL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33375" y="767358"/>
            <a:ext cx="387667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9</a:t>
            </a:r>
            <a:endParaRPr lang="he-IL" sz="5400" dirty="0"/>
          </a:p>
        </p:txBody>
      </p:sp>
      <p:graphicFrame>
        <p:nvGraphicFramePr>
          <p:cNvPr id="6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91905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96.60%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94.54%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96.33%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95.22%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94.69%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91.96%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98.73%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97.60%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96.67%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94.70%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2.83s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0.15s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65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8432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98.73%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97.62%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98.96%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98.38%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97.52%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95.46%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98.74%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97.68%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3.4s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0.18s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199" y="885825"/>
            <a:ext cx="36576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15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139659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00100" y="288925"/>
            <a:ext cx="10515600" cy="1325563"/>
          </a:xfrm>
        </p:spPr>
        <p:txBody>
          <a:bodyPr/>
          <a:lstStyle/>
          <a:p>
            <a:pPr algn="l"/>
            <a:r>
              <a:rPr lang="en-US" dirty="0">
                <a:latin typeface="Arial Black" panose="020B0A04020102020204" pitchFamily="34" charset="0"/>
              </a:rPr>
              <a:t>Real / Fake Job Classification</a:t>
            </a:r>
            <a:endParaRPr lang="he-IL" dirty="0">
              <a:latin typeface="Arial Black" panose="020B0A04020102020204" pitchFamily="34" charset="0"/>
            </a:endParaRPr>
          </a:p>
        </p:txBody>
      </p:sp>
      <p:graphicFrame>
        <p:nvGraphicFramePr>
          <p:cNvPr id="9" name="דיאגרמה 8"/>
          <p:cNvGraphicFramePr/>
          <p:nvPr>
            <p:extLst>
              <p:ext uri="{D42A27DB-BD31-4B8C-83A1-F6EECF244321}">
                <p14:modId xmlns:p14="http://schemas.microsoft.com/office/powerpoint/2010/main" val="1252574798"/>
              </p:ext>
            </p:extLst>
          </p:nvPr>
        </p:nvGraphicFramePr>
        <p:xfrm>
          <a:off x="2066924" y="1614488"/>
          <a:ext cx="7515225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311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243510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99.25%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98.17%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99.5%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99.15%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98.51%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96.56%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99.88%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99.25%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98.19%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3.42s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0.2s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885825"/>
            <a:ext cx="36576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19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48239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6F698180-EABF-C374-E1F9-C8340F798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14672"/>
              </p:ext>
            </p:extLst>
          </p:nvPr>
        </p:nvGraphicFramePr>
        <p:xfrm>
          <a:off x="838199" y="2031261"/>
          <a:ext cx="10512548" cy="4078638"/>
        </p:xfrm>
        <a:graphic>
          <a:graphicData uri="http://schemas.openxmlformats.org/drawingml/2006/table">
            <a:tbl>
              <a:tblPr rtl="1"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3653100">
                  <a:extLst>
                    <a:ext uri="{9D8B030D-6E8A-4147-A177-3AD203B41FA5}">
                      <a16:colId xmlns:a16="http://schemas.microsoft.com/office/drawing/2014/main" val="3082411880"/>
                    </a:ext>
                  </a:extLst>
                </a:gridCol>
                <a:gridCol w="3351708">
                  <a:extLst>
                    <a:ext uri="{9D8B030D-6E8A-4147-A177-3AD203B41FA5}">
                      <a16:colId xmlns:a16="http://schemas.microsoft.com/office/drawing/2014/main" val="1426904196"/>
                    </a:ext>
                  </a:extLst>
                </a:gridCol>
                <a:gridCol w="3507740">
                  <a:extLst>
                    <a:ext uri="{9D8B030D-6E8A-4147-A177-3AD203B41FA5}">
                      <a16:colId xmlns:a16="http://schemas.microsoft.com/office/drawing/2014/main" val="4218267349"/>
                    </a:ext>
                  </a:extLst>
                </a:gridCol>
              </a:tblGrid>
              <a:tr h="620886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 cap="none" spc="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42864" marR="242864" marT="133782" marB="12143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280670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99.41%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98.39%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03683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99.72%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99.46%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Accuracy of train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2729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98.84%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96.87%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08522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986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99.41%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98.41%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he-IL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85184"/>
                  </a:ext>
                </a:extLst>
              </a:tr>
              <a:tr h="576292"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3.51s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0.18s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he-IL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42864" marR="242864" marT="133782" marB="1214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5909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885825"/>
            <a:ext cx="365760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Depth = 21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159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" y="1571623"/>
            <a:ext cx="12009916" cy="4842484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398928" y="471785"/>
            <a:ext cx="7698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Decision Tree of Depth = 9</a:t>
            </a:r>
            <a:endParaRPr lang="he-IL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79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gradFill>
            <a:gsLst>
              <a:gs pos="4900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Conclusions</a:t>
            </a:r>
            <a:endParaRPr lang="he-IL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15" name="מציין מיקום תוכן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5135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4329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/>
          <p:cNvSpPr/>
          <p:nvPr/>
        </p:nvSpPr>
        <p:spPr>
          <a:xfrm>
            <a:off x="1404126" y="681335"/>
            <a:ext cx="4849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IMPROVMENTS:</a:t>
            </a:r>
            <a:endParaRPr lang="he-I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16" name="דיאגרמה 15"/>
          <p:cNvGraphicFramePr/>
          <p:nvPr>
            <p:extLst>
              <p:ext uri="{D42A27DB-BD31-4B8C-83A1-F6EECF244321}">
                <p14:modId xmlns:p14="http://schemas.microsoft.com/office/powerpoint/2010/main" val="488840478"/>
              </p:ext>
            </p:extLst>
          </p:nvPr>
        </p:nvGraphicFramePr>
        <p:xfrm>
          <a:off x="466724" y="1604665"/>
          <a:ext cx="7273925" cy="491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5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3045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atin typeface="Freestyle Script" panose="030804020302050B0404" pitchFamily="66" charset="0"/>
              </a:rPr>
              <a:t>The End</a:t>
            </a:r>
            <a:endParaRPr lang="he-IL" sz="9600" b="1" dirty="0">
              <a:latin typeface="Freestyle Script" panose="030804020302050B0404" pitchFamily="66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09575" y="2892425"/>
            <a:ext cx="10515600" cy="4351338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r>
              <a:rPr lang="en-US" b="1" dirty="0"/>
              <a:t>https://www.kaggle.com/code/nithil001/real-fake-job-classification‏‏</a:t>
            </a:r>
          </a:p>
          <a:p>
            <a:pPr algn="l" rtl="0"/>
            <a:r>
              <a:rPr lang="en-US" b="1" dirty="0"/>
              <a:t>https://www.kaggle.com/code/</a:t>
            </a:r>
            <a:r>
              <a:rPr lang="en-US" b="1" dirty="0" err="1"/>
              <a:t>szeyeung</a:t>
            </a:r>
            <a:r>
              <a:rPr lang="en-US" b="1" dirty="0"/>
              <a:t>/real-or-fake-job-postings-ensemble-model‏‏</a:t>
            </a:r>
          </a:p>
          <a:p>
            <a:pPr algn="l" rtl="0"/>
            <a:r>
              <a:rPr lang="en-US" b="1" dirty="0" err="1"/>
              <a:t>moodle</a:t>
            </a:r>
            <a:r>
              <a:rPr lang="en-US" b="1" dirty="0"/>
              <a:t> </a:t>
            </a:r>
            <a:r>
              <a:rPr lang="en-US" b="1" dirty="0" err="1"/>
              <a:t>jct</a:t>
            </a:r>
            <a:endParaRPr lang="en-US" b="1" dirty="0"/>
          </a:p>
          <a:p>
            <a:pPr algn="l" rtl="0"/>
            <a:r>
              <a:rPr lang="en-US" b="1" dirty="0"/>
              <a:t>scikit-learn.org</a:t>
            </a:r>
          </a:p>
          <a:p>
            <a:pPr algn="l" rtl="0"/>
            <a:endParaRPr lang="en-US" b="1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5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דיאגרמה 20"/>
          <p:cNvGraphicFramePr/>
          <p:nvPr>
            <p:extLst>
              <p:ext uri="{D42A27DB-BD31-4B8C-83A1-F6EECF244321}">
                <p14:modId xmlns:p14="http://schemas.microsoft.com/office/powerpoint/2010/main" val="2770283793"/>
              </p:ext>
            </p:extLst>
          </p:nvPr>
        </p:nvGraphicFramePr>
        <p:xfrm>
          <a:off x="1156365" y="1009776"/>
          <a:ext cx="5425410" cy="5259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324850" y="1323975"/>
            <a:ext cx="14382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Correlation</a:t>
            </a:r>
            <a:endParaRPr lang="he-IL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6" name="דיאגרמה 25"/>
          <p:cNvGraphicFramePr/>
          <p:nvPr>
            <p:extLst>
              <p:ext uri="{D42A27DB-BD31-4B8C-83A1-F6EECF244321}">
                <p14:modId xmlns:p14="http://schemas.microsoft.com/office/powerpoint/2010/main" val="2379678153"/>
              </p:ext>
            </p:extLst>
          </p:nvPr>
        </p:nvGraphicFramePr>
        <p:xfrm>
          <a:off x="394444" y="-1"/>
          <a:ext cx="12170856" cy="679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594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2984666909"/>
              </p:ext>
            </p:extLst>
          </p:nvPr>
        </p:nvGraphicFramePr>
        <p:xfrm>
          <a:off x="102870" y="1487805"/>
          <a:ext cx="11323320" cy="391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76700" y="3371849"/>
            <a:ext cx="733425" cy="369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4.5%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827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Correlation matrix</a:t>
            </a:r>
            <a:endParaRPr lang="he-IL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דיאגרמה 9"/>
          <p:cNvGraphicFramePr/>
          <p:nvPr>
            <p:extLst>
              <p:ext uri="{D42A27DB-BD31-4B8C-83A1-F6EECF244321}">
                <p14:modId xmlns:p14="http://schemas.microsoft.com/office/powerpoint/2010/main" val="705258318"/>
              </p:ext>
            </p:extLst>
          </p:nvPr>
        </p:nvGraphicFramePr>
        <p:xfrm>
          <a:off x="333375" y="3048000"/>
          <a:ext cx="11584780" cy="336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615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06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קבוצה 2"/>
          <p:cNvGrpSpPr/>
          <p:nvPr/>
        </p:nvGrpSpPr>
        <p:grpSpPr>
          <a:xfrm>
            <a:off x="941702" y="3043352"/>
            <a:ext cx="10853538" cy="2524079"/>
            <a:chOff x="941702" y="3043352"/>
            <a:chExt cx="10853538" cy="2524079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CA44740C-5C26-4579-C227-9CDEE62F92B5}"/>
                </a:ext>
              </a:extLst>
            </p:cNvPr>
            <p:cNvSpPr/>
            <p:nvPr/>
          </p:nvSpPr>
          <p:spPr>
            <a:xfrm>
              <a:off x="941702" y="3043352"/>
              <a:ext cx="2524078" cy="2019263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צורה חופשית 5"/>
            <p:cNvSpPr/>
            <p:nvPr/>
          </p:nvSpPr>
          <p:spPr>
            <a:xfrm>
              <a:off x="1247775" y="5062615"/>
              <a:ext cx="2167524" cy="504816"/>
            </a:xfrm>
            <a:custGeom>
              <a:avLst/>
              <a:gdLst>
                <a:gd name="connsiteX0" fmla="*/ 0 w 2246430"/>
                <a:gd name="connsiteY0" fmla="*/ 0 h 706742"/>
                <a:gd name="connsiteX1" fmla="*/ 1310418 w 2246430"/>
                <a:gd name="connsiteY1" fmla="*/ 0 h 706742"/>
                <a:gd name="connsiteX2" fmla="*/ 1578117 w 2246430"/>
                <a:gd name="connsiteY2" fmla="*/ -75621 h 706742"/>
                <a:gd name="connsiteX3" fmla="*/ 1872025 w 2246430"/>
                <a:gd name="connsiteY3" fmla="*/ 0 h 706742"/>
                <a:gd name="connsiteX4" fmla="*/ 2246430 w 2246430"/>
                <a:gd name="connsiteY4" fmla="*/ 0 h 706742"/>
                <a:gd name="connsiteX5" fmla="*/ 2246430 w 2246430"/>
                <a:gd name="connsiteY5" fmla="*/ 117790 h 706742"/>
                <a:gd name="connsiteX6" fmla="*/ 2246430 w 2246430"/>
                <a:gd name="connsiteY6" fmla="*/ 117790 h 706742"/>
                <a:gd name="connsiteX7" fmla="*/ 2246430 w 2246430"/>
                <a:gd name="connsiteY7" fmla="*/ 294476 h 706742"/>
                <a:gd name="connsiteX8" fmla="*/ 2246430 w 2246430"/>
                <a:gd name="connsiteY8" fmla="*/ 706742 h 706742"/>
                <a:gd name="connsiteX9" fmla="*/ 1872025 w 2246430"/>
                <a:gd name="connsiteY9" fmla="*/ 706742 h 706742"/>
                <a:gd name="connsiteX10" fmla="*/ 1310418 w 2246430"/>
                <a:gd name="connsiteY10" fmla="*/ 706742 h 706742"/>
                <a:gd name="connsiteX11" fmla="*/ 1310418 w 2246430"/>
                <a:gd name="connsiteY11" fmla="*/ 706742 h 706742"/>
                <a:gd name="connsiteX12" fmla="*/ 0 w 2246430"/>
                <a:gd name="connsiteY12" fmla="*/ 706742 h 706742"/>
                <a:gd name="connsiteX13" fmla="*/ 0 w 2246430"/>
                <a:gd name="connsiteY13" fmla="*/ 294476 h 706742"/>
                <a:gd name="connsiteX14" fmla="*/ 0 w 2246430"/>
                <a:gd name="connsiteY14" fmla="*/ 117790 h 706742"/>
                <a:gd name="connsiteX15" fmla="*/ 0 w 2246430"/>
                <a:gd name="connsiteY15" fmla="*/ 117790 h 706742"/>
                <a:gd name="connsiteX16" fmla="*/ 0 w 2246430"/>
                <a:gd name="connsiteY16" fmla="*/ 0 h 7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6430" h="706742">
                  <a:moveTo>
                    <a:pt x="0" y="0"/>
                  </a:moveTo>
                  <a:lnTo>
                    <a:pt x="1310418" y="0"/>
                  </a:lnTo>
                  <a:lnTo>
                    <a:pt x="1578117" y="-75621"/>
                  </a:lnTo>
                  <a:lnTo>
                    <a:pt x="1872025" y="0"/>
                  </a:lnTo>
                  <a:lnTo>
                    <a:pt x="2246430" y="0"/>
                  </a:lnTo>
                  <a:lnTo>
                    <a:pt x="2246430" y="117790"/>
                  </a:lnTo>
                  <a:lnTo>
                    <a:pt x="2246430" y="117790"/>
                  </a:lnTo>
                  <a:lnTo>
                    <a:pt x="2246430" y="294476"/>
                  </a:lnTo>
                  <a:lnTo>
                    <a:pt x="2246430" y="706742"/>
                  </a:lnTo>
                  <a:lnTo>
                    <a:pt x="1872025" y="706742"/>
                  </a:lnTo>
                  <a:lnTo>
                    <a:pt x="1310418" y="706742"/>
                  </a:lnTo>
                  <a:lnTo>
                    <a:pt x="1310418" y="706742"/>
                  </a:lnTo>
                  <a:lnTo>
                    <a:pt x="0" y="706742"/>
                  </a:lnTo>
                  <a:lnTo>
                    <a:pt x="0" y="294476"/>
                  </a:lnTo>
                  <a:lnTo>
                    <a:pt x="0" y="117790"/>
                  </a:lnTo>
                  <a:lnTo>
                    <a:pt x="0" y="1177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he-IL" sz="3400" kern="1200" dirty="0"/>
            </a:p>
          </p:txBody>
        </p: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5F284105-0DD6-D0E2-7AFE-552660C1D7AA}"/>
                </a:ext>
              </a:extLst>
            </p:cNvPr>
            <p:cNvSpPr/>
            <p:nvPr/>
          </p:nvSpPr>
          <p:spPr>
            <a:xfrm>
              <a:off x="3718189" y="3043352"/>
              <a:ext cx="2524078" cy="201926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צורה חופשית 7"/>
            <p:cNvSpPr/>
            <p:nvPr/>
          </p:nvSpPr>
          <p:spPr>
            <a:xfrm>
              <a:off x="3981450" y="5062615"/>
              <a:ext cx="2210336" cy="504816"/>
            </a:xfrm>
            <a:custGeom>
              <a:avLst/>
              <a:gdLst>
                <a:gd name="connsiteX0" fmla="*/ 0 w 2246430"/>
                <a:gd name="connsiteY0" fmla="*/ 0 h 706742"/>
                <a:gd name="connsiteX1" fmla="*/ 1310418 w 2246430"/>
                <a:gd name="connsiteY1" fmla="*/ 0 h 706742"/>
                <a:gd name="connsiteX2" fmla="*/ 1578117 w 2246430"/>
                <a:gd name="connsiteY2" fmla="*/ -75621 h 706742"/>
                <a:gd name="connsiteX3" fmla="*/ 1872025 w 2246430"/>
                <a:gd name="connsiteY3" fmla="*/ 0 h 706742"/>
                <a:gd name="connsiteX4" fmla="*/ 2246430 w 2246430"/>
                <a:gd name="connsiteY4" fmla="*/ 0 h 706742"/>
                <a:gd name="connsiteX5" fmla="*/ 2246430 w 2246430"/>
                <a:gd name="connsiteY5" fmla="*/ 117790 h 706742"/>
                <a:gd name="connsiteX6" fmla="*/ 2246430 w 2246430"/>
                <a:gd name="connsiteY6" fmla="*/ 117790 h 706742"/>
                <a:gd name="connsiteX7" fmla="*/ 2246430 w 2246430"/>
                <a:gd name="connsiteY7" fmla="*/ 294476 h 706742"/>
                <a:gd name="connsiteX8" fmla="*/ 2246430 w 2246430"/>
                <a:gd name="connsiteY8" fmla="*/ 706742 h 706742"/>
                <a:gd name="connsiteX9" fmla="*/ 1872025 w 2246430"/>
                <a:gd name="connsiteY9" fmla="*/ 706742 h 706742"/>
                <a:gd name="connsiteX10" fmla="*/ 1310418 w 2246430"/>
                <a:gd name="connsiteY10" fmla="*/ 706742 h 706742"/>
                <a:gd name="connsiteX11" fmla="*/ 1310418 w 2246430"/>
                <a:gd name="connsiteY11" fmla="*/ 706742 h 706742"/>
                <a:gd name="connsiteX12" fmla="*/ 0 w 2246430"/>
                <a:gd name="connsiteY12" fmla="*/ 706742 h 706742"/>
                <a:gd name="connsiteX13" fmla="*/ 0 w 2246430"/>
                <a:gd name="connsiteY13" fmla="*/ 294476 h 706742"/>
                <a:gd name="connsiteX14" fmla="*/ 0 w 2246430"/>
                <a:gd name="connsiteY14" fmla="*/ 117790 h 706742"/>
                <a:gd name="connsiteX15" fmla="*/ 0 w 2246430"/>
                <a:gd name="connsiteY15" fmla="*/ 117790 h 706742"/>
                <a:gd name="connsiteX16" fmla="*/ 0 w 2246430"/>
                <a:gd name="connsiteY16" fmla="*/ 0 h 7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6430" h="706742">
                  <a:moveTo>
                    <a:pt x="0" y="0"/>
                  </a:moveTo>
                  <a:lnTo>
                    <a:pt x="1310418" y="0"/>
                  </a:lnTo>
                  <a:lnTo>
                    <a:pt x="1578117" y="-75621"/>
                  </a:lnTo>
                  <a:lnTo>
                    <a:pt x="1872025" y="0"/>
                  </a:lnTo>
                  <a:lnTo>
                    <a:pt x="2246430" y="0"/>
                  </a:lnTo>
                  <a:lnTo>
                    <a:pt x="2246430" y="117790"/>
                  </a:lnTo>
                  <a:lnTo>
                    <a:pt x="2246430" y="117790"/>
                  </a:lnTo>
                  <a:lnTo>
                    <a:pt x="2246430" y="294476"/>
                  </a:lnTo>
                  <a:lnTo>
                    <a:pt x="2246430" y="706742"/>
                  </a:lnTo>
                  <a:lnTo>
                    <a:pt x="1872025" y="706742"/>
                  </a:lnTo>
                  <a:lnTo>
                    <a:pt x="1310418" y="706742"/>
                  </a:lnTo>
                  <a:lnTo>
                    <a:pt x="1310418" y="706742"/>
                  </a:lnTo>
                  <a:lnTo>
                    <a:pt x="0" y="706742"/>
                  </a:lnTo>
                  <a:lnTo>
                    <a:pt x="0" y="294476"/>
                  </a:lnTo>
                  <a:lnTo>
                    <a:pt x="0" y="117790"/>
                  </a:lnTo>
                  <a:lnTo>
                    <a:pt x="0" y="1177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he-IL" sz="3400" kern="1200"/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4238131B-A16B-5388-9B32-CD2740F90F6A}"/>
                </a:ext>
              </a:extLst>
            </p:cNvPr>
            <p:cNvSpPr/>
            <p:nvPr/>
          </p:nvSpPr>
          <p:spPr>
            <a:xfrm>
              <a:off x="6494675" y="3043352"/>
              <a:ext cx="2524078" cy="2019263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צורה חופשית 9"/>
            <p:cNvSpPr/>
            <p:nvPr/>
          </p:nvSpPr>
          <p:spPr>
            <a:xfrm>
              <a:off x="6671361" y="5062615"/>
              <a:ext cx="2296912" cy="504816"/>
            </a:xfrm>
            <a:custGeom>
              <a:avLst/>
              <a:gdLst>
                <a:gd name="connsiteX0" fmla="*/ 0 w 2246430"/>
                <a:gd name="connsiteY0" fmla="*/ 0 h 706742"/>
                <a:gd name="connsiteX1" fmla="*/ 1310418 w 2246430"/>
                <a:gd name="connsiteY1" fmla="*/ 0 h 706742"/>
                <a:gd name="connsiteX2" fmla="*/ 1578117 w 2246430"/>
                <a:gd name="connsiteY2" fmla="*/ -75621 h 706742"/>
                <a:gd name="connsiteX3" fmla="*/ 1872025 w 2246430"/>
                <a:gd name="connsiteY3" fmla="*/ 0 h 706742"/>
                <a:gd name="connsiteX4" fmla="*/ 2246430 w 2246430"/>
                <a:gd name="connsiteY4" fmla="*/ 0 h 706742"/>
                <a:gd name="connsiteX5" fmla="*/ 2246430 w 2246430"/>
                <a:gd name="connsiteY5" fmla="*/ 117790 h 706742"/>
                <a:gd name="connsiteX6" fmla="*/ 2246430 w 2246430"/>
                <a:gd name="connsiteY6" fmla="*/ 117790 h 706742"/>
                <a:gd name="connsiteX7" fmla="*/ 2246430 w 2246430"/>
                <a:gd name="connsiteY7" fmla="*/ 294476 h 706742"/>
                <a:gd name="connsiteX8" fmla="*/ 2246430 w 2246430"/>
                <a:gd name="connsiteY8" fmla="*/ 706742 h 706742"/>
                <a:gd name="connsiteX9" fmla="*/ 1872025 w 2246430"/>
                <a:gd name="connsiteY9" fmla="*/ 706742 h 706742"/>
                <a:gd name="connsiteX10" fmla="*/ 1310418 w 2246430"/>
                <a:gd name="connsiteY10" fmla="*/ 706742 h 706742"/>
                <a:gd name="connsiteX11" fmla="*/ 1310418 w 2246430"/>
                <a:gd name="connsiteY11" fmla="*/ 706742 h 706742"/>
                <a:gd name="connsiteX12" fmla="*/ 0 w 2246430"/>
                <a:gd name="connsiteY12" fmla="*/ 706742 h 706742"/>
                <a:gd name="connsiteX13" fmla="*/ 0 w 2246430"/>
                <a:gd name="connsiteY13" fmla="*/ 294476 h 706742"/>
                <a:gd name="connsiteX14" fmla="*/ 0 w 2246430"/>
                <a:gd name="connsiteY14" fmla="*/ 117790 h 706742"/>
                <a:gd name="connsiteX15" fmla="*/ 0 w 2246430"/>
                <a:gd name="connsiteY15" fmla="*/ 117790 h 706742"/>
                <a:gd name="connsiteX16" fmla="*/ 0 w 2246430"/>
                <a:gd name="connsiteY16" fmla="*/ 0 h 7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6430" h="706742">
                  <a:moveTo>
                    <a:pt x="0" y="0"/>
                  </a:moveTo>
                  <a:lnTo>
                    <a:pt x="1310418" y="0"/>
                  </a:lnTo>
                  <a:lnTo>
                    <a:pt x="1578117" y="-75621"/>
                  </a:lnTo>
                  <a:lnTo>
                    <a:pt x="1872025" y="0"/>
                  </a:lnTo>
                  <a:lnTo>
                    <a:pt x="2246430" y="0"/>
                  </a:lnTo>
                  <a:lnTo>
                    <a:pt x="2246430" y="117790"/>
                  </a:lnTo>
                  <a:lnTo>
                    <a:pt x="2246430" y="117790"/>
                  </a:lnTo>
                  <a:lnTo>
                    <a:pt x="2246430" y="294476"/>
                  </a:lnTo>
                  <a:lnTo>
                    <a:pt x="2246430" y="706742"/>
                  </a:lnTo>
                  <a:lnTo>
                    <a:pt x="1872025" y="706742"/>
                  </a:lnTo>
                  <a:lnTo>
                    <a:pt x="1310418" y="706742"/>
                  </a:lnTo>
                  <a:lnTo>
                    <a:pt x="1310418" y="706742"/>
                  </a:lnTo>
                  <a:lnTo>
                    <a:pt x="0" y="706742"/>
                  </a:lnTo>
                  <a:lnTo>
                    <a:pt x="0" y="294476"/>
                  </a:lnTo>
                  <a:lnTo>
                    <a:pt x="0" y="117790"/>
                  </a:lnTo>
                  <a:lnTo>
                    <a:pt x="0" y="1177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he-IL" sz="3400" kern="1200"/>
            </a:p>
          </p:txBody>
        </p:sp>
        <p:sp>
          <p:nvSpPr>
            <p:cNvPr id="11" name="מלבן 10">
              <a:extLst>
                <a:ext uri="{FF2B5EF4-FFF2-40B4-BE49-F238E27FC236}">
                  <a16:creationId xmlns:a16="http://schemas.microsoft.com/office/drawing/2014/main" id="{D0741B63-33C2-7F03-B009-3EA43B7B7757}"/>
                </a:ext>
              </a:extLst>
            </p:cNvPr>
            <p:cNvSpPr/>
            <p:nvPr/>
          </p:nvSpPr>
          <p:spPr>
            <a:xfrm>
              <a:off x="9271162" y="3043352"/>
              <a:ext cx="2524078" cy="201926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צורה חופשית 11"/>
            <p:cNvSpPr/>
            <p:nvPr/>
          </p:nvSpPr>
          <p:spPr>
            <a:xfrm>
              <a:off x="9397367" y="5062615"/>
              <a:ext cx="2347392" cy="504816"/>
            </a:xfrm>
            <a:custGeom>
              <a:avLst/>
              <a:gdLst>
                <a:gd name="connsiteX0" fmla="*/ 0 w 2246430"/>
                <a:gd name="connsiteY0" fmla="*/ 0 h 706742"/>
                <a:gd name="connsiteX1" fmla="*/ 1310418 w 2246430"/>
                <a:gd name="connsiteY1" fmla="*/ 0 h 706742"/>
                <a:gd name="connsiteX2" fmla="*/ 1578117 w 2246430"/>
                <a:gd name="connsiteY2" fmla="*/ -75621 h 706742"/>
                <a:gd name="connsiteX3" fmla="*/ 1872025 w 2246430"/>
                <a:gd name="connsiteY3" fmla="*/ 0 h 706742"/>
                <a:gd name="connsiteX4" fmla="*/ 2246430 w 2246430"/>
                <a:gd name="connsiteY4" fmla="*/ 0 h 706742"/>
                <a:gd name="connsiteX5" fmla="*/ 2246430 w 2246430"/>
                <a:gd name="connsiteY5" fmla="*/ 117790 h 706742"/>
                <a:gd name="connsiteX6" fmla="*/ 2246430 w 2246430"/>
                <a:gd name="connsiteY6" fmla="*/ 117790 h 706742"/>
                <a:gd name="connsiteX7" fmla="*/ 2246430 w 2246430"/>
                <a:gd name="connsiteY7" fmla="*/ 294476 h 706742"/>
                <a:gd name="connsiteX8" fmla="*/ 2246430 w 2246430"/>
                <a:gd name="connsiteY8" fmla="*/ 706742 h 706742"/>
                <a:gd name="connsiteX9" fmla="*/ 1872025 w 2246430"/>
                <a:gd name="connsiteY9" fmla="*/ 706742 h 706742"/>
                <a:gd name="connsiteX10" fmla="*/ 1310418 w 2246430"/>
                <a:gd name="connsiteY10" fmla="*/ 706742 h 706742"/>
                <a:gd name="connsiteX11" fmla="*/ 1310418 w 2246430"/>
                <a:gd name="connsiteY11" fmla="*/ 706742 h 706742"/>
                <a:gd name="connsiteX12" fmla="*/ 0 w 2246430"/>
                <a:gd name="connsiteY12" fmla="*/ 706742 h 706742"/>
                <a:gd name="connsiteX13" fmla="*/ 0 w 2246430"/>
                <a:gd name="connsiteY13" fmla="*/ 294476 h 706742"/>
                <a:gd name="connsiteX14" fmla="*/ 0 w 2246430"/>
                <a:gd name="connsiteY14" fmla="*/ 117790 h 706742"/>
                <a:gd name="connsiteX15" fmla="*/ 0 w 2246430"/>
                <a:gd name="connsiteY15" fmla="*/ 117790 h 706742"/>
                <a:gd name="connsiteX16" fmla="*/ 0 w 2246430"/>
                <a:gd name="connsiteY16" fmla="*/ 0 h 7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6430" h="706742">
                  <a:moveTo>
                    <a:pt x="0" y="0"/>
                  </a:moveTo>
                  <a:lnTo>
                    <a:pt x="1310418" y="0"/>
                  </a:lnTo>
                  <a:lnTo>
                    <a:pt x="1578117" y="-75621"/>
                  </a:lnTo>
                  <a:lnTo>
                    <a:pt x="1872025" y="0"/>
                  </a:lnTo>
                  <a:lnTo>
                    <a:pt x="2246430" y="0"/>
                  </a:lnTo>
                  <a:lnTo>
                    <a:pt x="2246430" y="117790"/>
                  </a:lnTo>
                  <a:lnTo>
                    <a:pt x="2246430" y="117790"/>
                  </a:lnTo>
                  <a:lnTo>
                    <a:pt x="2246430" y="294476"/>
                  </a:lnTo>
                  <a:lnTo>
                    <a:pt x="2246430" y="706742"/>
                  </a:lnTo>
                  <a:lnTo>
                    <a:pt x="1872025" y="706742"/>
                  </a:lnTo>
                  <a:lnTo>
                    <a:pt x="1310418" y="706742"/>
                  </a:lnTo>
                  <a:lnTo>
                    <a:pt x="1310418" y="706742"/>
                  </a:lnTo>
                  <a:lnTo>
                    <a:pt x="0" y="706742"/>
                  </a:lnTo>
                  <a:lnTo>
                    <a:pt x="0" y="294476"/>
                  </a:lnTo>
                  <a:lnTo>
                    <a:pt x="0" y="117790"/>
                  </a:lnTo>
                  <a:lnTo>
                    <a:pt x="0" y="1177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lvl="0" algn="ctr" defTabSz="1511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he-IL" sz="3400" kern="1200"/>
            </a:p>
          </p:txBody>
        </p:sp>
      </p:grpSp>
      <p:sp>
        <p:nvSpPr>
          <p:cNvPr id="4" name="כותרת 3">
            <a:extLst>
              <a:ext uri="{FF2B5EF4-FFF2-40B4-BE49-F238E27FC236}">
                <a16:creationId xmlns:a16="http://schemas.microsoft.com/office/drawing/2014/main" id="{614631AB-0067-BA90-0319-D18C4AC2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>
            <a:normAutofit/>
          </a:bodyPr>
          <a:lstStyle/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effectLst/>
              </a:rPr>
              <a:t>Length of text fields</a:t>
            </a:r>
            <a:endParaRPr lang="he-IL" b="1" cap="none" spc="0" dirty="0">
              <a:ln w="22225">
                <a:solidFill>
                  <a:schemeClr val="accent2"/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192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4940CE-A158-9FDB-1926-D30ADC9F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069" y="1404193"/>
            <a:ext cx="5129784" cy="37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4DAFB96-A3AC-83BF-63A2-2A8746F23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4" y="1404193"/>
            <a:ext cx="5129784" cy="381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52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025015"/>
            <a:ext cx="10058400" cy="4254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100" y="552450"/>
            <a:ext cx="866775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Text Mining</a:t>
            </a:r>
            <a:endParaRPr lang="he-IL" sz="4800" b="1" dirty="0"/>
          </a:p>
        </p:txBody>
      </p:sp>
    </p:spTree>
    <p:extLst>
      <p:ext uri="{BB962C8B-B14F-4D97-AF65-F5344CB8AC3E}">
        <p14:creationId xmlns:p14="http://schemas.microsoft.com/office/powerpoint/2010/main" val="241175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Encoding and Scaling</a:t>
            </a:r>
            <a:endParaRPr lang="he-IL" b="1" dirty="0"/>
          </a:p>
        </p:txBody>
      </p:sp>
      <p:graphicFrame>
        <p:nvGraphicFramePr>
          <p:cNvPr id="6" name="דיאגרמה 5"/>
          <p:cNvGraphicFramePr/>
          <p:nvPr>
            <p:extLst>
              <p:ext uri="{D42A27DB-BD31-4B8C-83A1-F6EECF244321}">
                <p14:modId xmlns:p14="http://schemas.microsoft.com/office/powerpoint/2010/main" val="244310861"/>
              </p:ext>
            </p:extLst>
          </p:nvPr>
        </p:nvGraphicFramePr>
        <p:xfrm>
          <a:off x="838200" y="1471612"/>
          <a:ext cx="10515600" cy="5658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879645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643</Words>
  <Application>Microsoft Office PowerPoint</Application>
  <PresentationFormat>Widescreen</PresentationFormat>
  <Paragraphs>305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Arial Narrow</vt:lpstr>
      <vt:lpstr>Calibri</vt:lpstr>
      <vt:lpstr>Calibri Light</vt:lpstr>
      <vt:lpstr>Freestyle Script</vt:lpstr>
      <vt:lpstr>ערכת נושא Office</vt:lpstr>
      <vt:lpstr>MACHINE LEARNING FINAL PROJECT</vt:lpstr>
      <vt:lpstr>Real / Fake Job Classification</vt:lpstr>
      <vt:lpstr>PowerPoint Presentation</vt:lpstr>
      <vt:lpstr>PowerPoint Presentation</vt:lpstr>
      <vt:lpstr>Correlation matrix</vt:lpstr>
      <vt:lpstr>Length of text fields</vt:lpstr>
      <vt:lpstr>PowerPoint Presentation</vt:lpstr>
      <vt:lpstr>PowerPoint Presentation</vt:lpstr>
      <vt:lpstr>Encoding and Scaling</vt:lpstr>
      <vt:lpstr>MODEL BUILDINIG</vt:lpstr>
      <vt:lpstr>KNN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FINAL PROJECT</dc:title>
  <dc:creator>חשבון Microsoft</dc:creator>
  <cp:lastModifiedBy>Hodaya Abayev</cp:lastModifiedBy>
  <cp:revision>47</cp:revision>
  <dcterms:created xsi:type="dcterms:W3CDTF">2023-01-30T13:39:22Z</dcterms:created>
  <dcterms:modified xsi:type="dcterms:W3CDTF">2024-11-25T08:06:25Z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86b39a-f873-4afb-95b7-159453b5f857_Enabled">
    <vt:lpwstr>true</vt:lpwstr>
  </property>
  <property fmtid="{D5CDD505-2E9C-101B-9397-08002B2CF9AE}" pid="3" name="MSIP_Label_9386b39a-f873-4afb-95b7-159453b5f857_SetDate">
    <vt:lpwstr>2024-11-25T08:06:25Z</vt:lpwstr>
  </property>
  <property fmtid="{D5CDD505-2E9C-101B-9397-08002B2CF9AE}" pid="4" name="MSIP_Label_9386b39a-f873-4afb-95b7-159453b5f857_Method">
    <vt:lpwstr>Standard</vt:lpwstr>
  </property>
  <property fmtid="{D5CDD505-2E9C-101B-9397-08002B2CF9AE}" pid="5" name="MSIP_Label_9386b39a-f873-4afb-95b7-159453b5f857_Name">
    <vt:lpwstr>General</vt:lpwstr>
  </property>
  <property fmtid="{D5CDD505-2E9C-101B-9397-08002B2CF9AE}" pid="6" name="MSIP_Label_9386b39a-f873-4afb-95b7-159453b5f857_SiteId">
    <vt:lpwstr>3d918542-68a9-4e89-ac7a-0f74754ddb24</vt:lpwstr>
  </property>
  <property fmtid="{D5CDD505-2E9C-101B-9397-08002B2CF9AE}" pid="7" name="MSIP_Label_9386b39a-f873-4afb-95b7-159453b5f857_ActionId">
    <vt:lpwstr>5f00965f-8317-4e3d-a042-760326f7e582</vt:lpwstr>
  </property>
  <property fmtid="{D5CDD505-2E9C-101B-9397-08002B2CF9AE}" pid="8" name="MSIP_Label_9386b39a-f873-4afb-95b7-159453b5f857_ContentBits">
    <vt:lpwstr>0</vt:lpwstr>
  </property>
</Properties>
</file>